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9" roundtripDataSignature="AMtx7mjXLly5BclCAU+L+3DtATJTXye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customschemas.google.com/relationships/presentationmetadata" Target="metadata"/><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
        <p:nvSpPr>
          <p:cNvPr id="157" name="Google Shape;157;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GB" sz="1800" u="none" cap="none" strike="noStrike">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GB"/>
              <a:t>Image of an enriched environment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Arial"/>
              <a:buChar char="•"/>
            </a:pPr>
            <a:r>
              <a:rPr b="1" i="0" lang="en-GB">
                <a:solidFill>
                  <a:srgbClr val="1D1D1D"/>
                </a:solidFill>
                <a:latin typeface="Arial"/>
                <a:ea typeface="Arial"/>
                <a:cs typeface="Arial"/>
                <a:sym typeface="Arial"/>
              </a:rPr>
              <a:t>More than 2 in 10 women with anorexia are autistic</a:t>
            </a:r>
            <a:endParaRPr/>
          </a:p>
          <a:p>
            <a:pPr indent="-228600" lvl="0" marL="457200" rtl="0" algn="l">
              <a:lnSpc>
                <a:spcPct val="100000"/>
              </a:lnSpc>
              <a:spcBef>
                <a:spcPts val="0"/>
              </a:spcBef>
              <a:spcAft>
                <a:spcPts val="0"/>
              </a:spcAft>
              <a:buSzPts val="1400"/>
              <a:buFont typeface="Arial"/>
              <a:buNone/>
            </a:pPr>
            <a:r>
              <a:t/>
            </a:r>
            <a:endParaRPr b="1" i="0">
              <a:solidFill>
                <a:srgbClr val="1D1D1D"/>
              </a:solidFill>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b="1" i="0" lang="en-GB">
                <a:solidFill>
                  <a:srgbClr val="1D1D1D"/>
                </a:solidFill>
                <a:latin typeface="Arial"/>
                <a:ea typeface="Arial"/>
                <a:cs typeface="Arial"/>
                <a:sym typeface="Arial"/>
              </a:rPr>
              <a:t>Around 2 in 10 people with anorexia will die early</a:t>
            </a:r>
            <a:endParaRPr/>
          </a:p>
          <a:p>
            <a:pPr indent="-228600" lvl="0" marL="45720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br>
              <a:rPr lang="en-GB" sz="1100"/>
            </a:br>
            <a:r>
              <a:rPr lang="en-GB" sz="1100"/>
              <a:t>Adults with autism and no additional learning disability are over 9 times more likely</a:t>
            </a:r>
            <a:br>
              <a:rPr lang="en-GB" sz="1100"/>
            </a:br>
            <a:r>
              <a:rPr lang="en-GB" sz="1100"/>
              <a:t>(relative to a general population) to commit suicide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Font typeface="Arial"/>
              <a:buNone/>
            </a:pPr>
            <a:r>
              <a:t/>
            </a:r>
            <a:endParaRPr b="0" i="0">
              <a:solidFill>
                <a:srgbClr val="00444F"/>
              </a:solidFill>
              <a:latin typeface="Arial"/>
              <a:ea typeface="Arial"/>
              <a:cs typeface="Arial"/>
              <a:sym typeface="Arial"/>
            </a:endParaRPr>
          </a:p>
          <a:p>
            <a:pPr indent="-317500" lvl="0" marL="457200" rtl="0" algn="l">
              <a:lnSpc>
                <a:spcPct val="107000"/>
              </a:lnSpc>
              <a:spcBef>
                <a:spcPts val="0"/>
              </a:spcBef>
              <a:spcAft>
                <a:spcPts val="0"/>
              </a:spcAft>
              <a:buSzPts val="1400"/>
              <a:buChar char="●"/>
            </a:pPr>
            <a:r>
              <a:rPr lang="en-GB" sz="1800">
                <a:latin typeface="Calibri"/>
                <a:ea typeface="Calibri"/>
                <a:cs typeface="Calibri"/>
                <a:sym typeface="Calibri"/>
              </a:rPr>
              <a:t>Anorexia has the worst outcomes of any mental health condition with 1 in 5 people with dying early, mostly due to starvation or suicide</a:t>
            </a:r>
            <a:endParaRPr/>
          </a:p>
          <a:p>
            <a:pPr indent="-317500" lvl="0" marL="457200" rtl="0" algn="l">
              <a:lnSpc>
                <a:spcPct val="107000"/>
              </a:lnSpc>
              <a:spcBef>
                <a:spcPts val="800"/>
              </a:spcBef>
              <a:spcAft>
                <a:spcPts val="0"/>
              </a:spcAft>
              <a:buSzPts val="1400"/>
              <a:buChar char="●"/>
            </a:pPr>
            <a:r>
              <a:rPr lang="en-GB" sz="1800">
                <a:solidFill>
                  <a:srgbClr val="000000"/>
                </a:solidFill>
                <a:latin typeface="Calibri"/>
                <a:ea typeface="Calibri"/>
                <a:cs typeface="Calibri"/>
                <a:sym typeface="Calibri"/>
              </a:rPr>
              <a:t>Emerging research shows that people with either condition have difficulties understanding and interpreting social cues, and tend to fixate on tiny details that make it difficult to see the big picture. What’s more, both groups of people often crave rules, routines and rituals. Genetic studies also suggest overlaps between autism and anorexia.</a:t>
            </a:r>
            <a:endParaRPr sz="1800">
              <a:latin typeface="Calibri"/>
              <a:ea typeface="Calibri"/>
              <a:cs typeface="Calibri"/>
              <a:sym typeface="Calibri"/>
            </a:endParaRPr>
          </a:p>
          <a:p>
            <a:pPr indent="-317500" lvl="0" marL="457200" rtl="0" algn="l">
              <a:lnSpc>
                <a:spcPct val="107000"/>
              </a:lnSpc>
              <a:spcBef>
                <a:spcPts val="800"/>
              </a:spcBef>
              <a:spcAft>
                <a:spcPts val="0"/>
              </a:spcAft>
              <a:buSzPts val="1400"/>
              <a:buChar char="●"/>
            </a:pPr>
            <a:r>
              <a:rPr lang="en-GB" sz="1800">
                <a:latin typeface="Calibri"/>
                <a:ea typeface="Calibri"/>
                <a:cs typeface="Calibri"/>
                <a:sym typeface="Calibri"/>
              </a:rPr>
              <a:t>A lot of the current treatment designed for people with anorexia doesn’t take into account that quite a lot of people also have autism so group sessions or requiring people to rapidly change their eating routine is not so compatible if you have difficulty with social interaction or you need to have sameness.</a:t>
            </a:r>
            <a:endParaRPr/>
          </a:p>
          <a:p>
            <a:pPr indent="-317500" lvl="0" marL="457200" rtl="0" algn="l">
              <a:lnSpc>
                <a:spcPct val="107000"/>
              </a:lnSpc>
              <a:spcBef>
                <a:spcPts val="800"/>
              </a:spcBef>
              <a:spcAft>
                <a:spcPts val="0"/>
              </a:spcAft>
              <a:buSzPts val="1400"/>
              <a:buChar char="●"/>
            </a:pPr>
            <a:r>
              <a:rPr lang="en-GB" sz="1800">
                <a:latin typeface="Calibri"/>
                <a:ea typeface="Calibri"/>
                <a:cs typeface="Calibri"/>
                <a:sym typeface="Calibri"/>
              </a:rPr>
              <a:t> </a:t>
            </a:r>
            <a:endParaRPr/>
          </a:p>
          <a:p>
            <a:pPr indent="-228600" lvl="0" marL="457200" rtl="0" algn="l">
              <a:lnSpc>
                <a:spcPct val="100000"/>
              </a:lnSpc>
              <a:spcBef>
                <a:spcPts val="800"/>
              </a:spcBef>
              <a:spcAft>
                <a:spcPts val="0"/>
              </a:spcAft>
              <a:buSzPts val="1400"/>
              <a:buFont typeface="Arial"/>
              <a:buNone/>
            </a:pPr>
            <a:r>
              <a:t/>
            </a:r>
            <a:endParaRPr b="0" i="0">
              <a:solidFill>
                <a:srgbClr val="00444F"/>
              </a:solidFill>
              <a:latin typeface="Arial"/>
              <a:ea typeface="Arial"/>
              <a:cs typeface="Arial"/>
              <a:sym typeface="Arial"/>
            </a:endParaRPr>
          </a:p>
          <a:p>
            <a:pPr indent="-228600" lvl="0" marL="457200" rtl="0" algn="l">
              <a:lnSpc>
                <a:spcPct val="100000"/>
              </a:lnSpc>
              <a:spcBef>
                <a:spcPts val="0"/>
              </a:spcBef>
              <a:spcAft>
                <a:spcPts val="0"/>
              </a:spcAft>
              <a:buSzPts val="1400"/>
              <a:buFont typeface="Arial"/>
              <a:buNone/>
            </a:pPr>
            <a:r>
              <a:t/>
            </a:r>
            <a:endParaRPr b="0" i="0">
              <a:solidFill>
                <a:srgbClr val="00444F"/>
              </a:solidFill>
              <a:latin typeface="Arial"/>
              <a:ea typeface="Arial"/>
              <a:cs typeface="Arial"/>
              <a:sym typeface="Arial"/>
            </a:endParaRPr>
          </a:p>
          <a:p>
            <a:pPr indent="-317500" lvl="0" marL="457200" rtl="0" algn="l">
              <a:lnSpc>
                <a:spcPct val="100000"/>
              </a:lnSpc>
              <a:spcBef>
                <a:spcPts val="0"/>
              </a:spcBef>
              <a:spcAft>
                <a:spcPts val="0"/>
              </a:spcAft>
              <a:buSzPts val="1400"/>
              <a:buFont typeface="Arial"/>
              <a:buChar char="•"/>
            </a:pPr>
            <a:r>
              <a:rPr b="0" i="0" lang="en-GB">
                <a:solidFill>
                  <a:srgbClr val="00444F"/>
                </a:solidFill>
                <a:latin typeface="Arial"/>
                <a:ea typeface="Arial"/>
                <a:cs typeface="Arial"/>
                <a:sym typeface="Arial"/>
              </a:rPr>
              <a:t>2 in 10</a:t>
            </a:r>
            <a:endParaRPr/>
          </a:p>
          <a:p>
            <a:pPr indent="-317500" lvl="0" marL="457200" rtl="0" algn="l">
              <a:lnSpc>
                <a:spcPct val="100000"/>
              </a:lnSpc>
              <a:spcBef>
                <a:spcPts val="0"/>
              </a:spcBef>
              <a:spcAft>
                <a:spcPts val="0"/>
              </a:spcAft>
              <a:buSzPts val="1400"/>
              <a:buFont typeface="Arial"/>
              <a:buChar char="•"/>
            </a:pPr>
            <a:r>
              <a:rPr b="1" i="0" lang="en-GB">
                <a:solidFill>
                  <a:srgbClr val="1D1D1D"/>
                </a:solidFill>
                <a:latin typeface="Arial"/>
                <a:ea typeface="Arial"/>
                <a:cs typeface="Arial"/>
                <a:sym typeface="Arial"/>
              </a:rPr>
              <a:t>More than 2 in 10 women with anorexia are autistic</a:t>
            </a:r>
            <a:endParaRPr/>
          </a:p>
          <a:p>
            <a:pPr indent="-317500" lvl="0" marL="457200" rtl="0" algn="l">
              <a:lnSpc>
                <a:spcPct val="100000"/>
              </a:lnSpc>
              <a:spcBef>
                <a:spcPts val="0"/>
              </a:spcBef>
              <a:spcAft>
                <a:spcPts val="0"/>
              </a:spcAft>
              <a:buSzPts val="1400"/>
              <a:buFont typeface="Arial"/>
              <a:buChar char="•"/>
            </a:pPr>
            <a:r>
              <a:rPr b="0" i="0" lang="en-GB">
                <a:solidFill>
                  <a:srgbClr val="00444F"/>
                </a:solidFill>
                <a:latin typeface="Arial"/>
                <a:ea typeface="Arial"/>
                <a:cs typeface="Arial"/>
                <a:sym typeface="Arial"/>
              </a:rPr>
              <a:t>2 in 10</a:t>
            </a:r>
            <a:endParaRPr/>
          </a:p>
          <a:p>
            <a:pPr indent="-317500" lvl="0" marL="457200" rtl="0" algn="l">
              <a:lnSpc>
                <a:spcPct val="100000"/>
              </a:lnSpc>
              <a:spcBef>
                <a:spcPts val="0"/>
              </a:spcBef>
              <a:spcAft>
                <a:spcPts val="0"/>
              </a:spcAft>
              <a:buSzPts val="1400"/>
              <a:buFont typeface="Arial"/>
              <a:buChar char="•"/>
            </a:pPr>
            <a:r>
              <a:rPr b="1" i="0" lang="en-GB">
                <a:solidFill>
                  <a:srgbClr val="1D1D1D"/>
                </a:solidFill>
                <a:latin typeface="Arial"/>
                <a:ea typeface="Arial"/>
                <a:cs typeface="Arial"/>
                <a:sym typeface="Arial"/>
              </a:rPr>
              <a:t>Around 2 in 10 people with anorexia will die early</a:t>
            </a:r>
            <a:endParaRPr/>
          </a:p>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 name="Google Shape;12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 name="Shape 11"/>
        <p:cNvGrpSpPr/>
        <p:nvPr/>
      </p:nvGrpSpPr>
      <p:grpSpPr>
        <a:xfrm>
          <a:off x="0" y="0"/>
          <a:ext cx="0" cy="0"/>
          <a:chOff x="0" y="0"/>
          <a:chExt cx="0" cy="0"/>
        </a:xfrm>
      </p:grpSpPr>
      <p:sp>
        <p:nvSpPr>
          <p:cNvPr id="12" name="Google Shape;12;p26"/>
          <p:cNvSpPr txBox="1"/>
          <p:nvPr>
            <p:ph type="title"/>
          </p:nvPr>
        </p:nvSpPr>
        <p:spPr>
          <a:xfrm>
            <a:off x="311700" y="445025"/>
            <a:ext cx="8520600" cy="3069900"/>
          </a:xfrm>
          <a:prstGeom prst="rect">
            <a:avLst/>
          </a:prstGeom>
          <a:noFill/>
          <a:ln>
            <a:noFill/>
          </a:ln>
        </p:spPr>
        <p:txBody>
          <a:bodyPr anchorCtr="0" anchor="ctr" bIns="91425" lIns="91425" spcFirstLastPara="1" rIns="91425" wrap="square" tIns="91425">
            <a:noAutofit/>
          </a:bodyPr>
          <a:lstStyle>
            <a:lvl1pPr lvl="0" algn="l">
              <a:lnSpc>
                <a:spcPct val="90000"/>
              </a:lnSpc>
              <a:spcBef>
                <a:spcPts val="1800"/>
              </a:spcBef>
              <a:spcAft>
                <a:spcPts val="0"/>
              </a:spcAft>
              <a:buClr>
                <a:schemeClr val="lt1"/>
              </a:buClr>
              <a:buSzPts val="3600"/>
              <a:buFont typeface="Calibri"/>
              <a:buNone/>
              <a:defRPr sz="3600"/>
            </a:lvl1pPr>
            <a:lvl2pPr lvl="1">
              <a:spcBef>
                <a:spcPts val="18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 name="Google Shape;13;p26"/>
          <p:cNvSpPr txBox="1"/>
          <p:nvPr>
            <p:ph idx="1" type="body"/>
          </p:nvPr>
        </p:nvSpPr>
        <p:spPr>
          <a:xfrm>
            <a:off x="311700" y="3514875"/>
            <a:ext cx="8520600" cy="1053900"/>
          </a:xfrm>
          <a:prstGeom prst="rect">
            <a:avLst/>
          </a:prstGeom>
          <a:noFill/>
          <a:ln>
            <a:noFill/>
          </a:ln>
        </p:spPr>
        <p:txBody>
          <a:bodyPr anchorCtr="0" anchor="t" bIns="91425" lIns="91425" spcFirstLastPara="1" rIns="91425" wrap="square" tIns="91425">
            <a:noAutofit/>
          </a:bodyPr>
          <a:lstStyle>
            <a:lvl1pPr indent="-381000" lvl="0" marL="457200" algn="l">
              <a:lnSpc>
                <a:spcPct val="90000"/>
              </a:lnSpc>
              <a:spcBef>
                <a:spcPts val="0"/>
              </a:spcBef>
              <a:spcAft>
                <a:spcPts val="0"/>
              </a:spcAft>
              <a:buClr>
                <a:schemeClr val="lt1"/>
              </a:buClr>
              <a:buSzPts val="2400"/>
              <a:buChar char="●"/>
              <a:defRPr sz="2400"/>
            </a:lvl1pPr>
            <a:lvl2pPr indent="-381000" lvl="1" marL="914400" algn="l">
              <a:lnSpc>
                <a:spcPct val="90000"/>
              </a:lnSpc>
              <a:spcBef>
                <a:spcPts val="1600"/>
              </a:spcBef>
              <a:spcAft>
                <a:spcPts val="0"/>
              </a:spcAft>
              <a:buClr>
                <a:schemeClr val="lt1"/>
              </a:buClr>
              <a:buSzPts val="2400"/>
              <a:buChar char="○"/>
              <a:defRPr sz="2400"/>
            </a:lvl2pPr>
            <a:lvl3pPr indent="-381000" lvl="2" marL="1371600" algn="l">
              <a:lnSpc>
                <a:spcPct val="90000"/>
              </a:lnSpc>
              <a:spcBef>
                <a:spcPts val="1600"/>
              </a:spcBef>
              <a:spcAft>
                <a:spcPts val="0"/>
              </a:spcAft>
              <a:buClr>
                <a:schemeClr val="lt1"/>
              </a:buClr>
              <a:buSzPts val="2400"/>
              <a:buChar char="■"/>
              <a:defRPr sz="2400"/>
            </a:lvl3pPr>
            <a:lvl4pPr indent="-317500" lvl="3" marL="1828800" algn="l">
              <a:lnSpc>
                <a:spcPct val="90000"/>
              </a:lnSpc>
              <a:spcBef>
                <a:spcPts val="1600"/>
              </a:spcBef>
              <a:spcAft>
                <a:spcPts val="0"/>
              </a:spcAft>
              <a:buClr>
                <a:schemeClr val="lt1"/>
              </a:buClr>
              <a:buSzPts val="1400"/>
              <a:buChar char="●"/>
              <a:defRPr/>
            </a:lvl4pPr>
            <a:lvl5pPr indent="-317500" lvl="4" marL="2286000" algn="l">
              <a:lnSpc>
                <a:spcPct val="90000"/>
              </a:lnSpc>
              <a:spcBef>
                <a:spcPts val="1600"/>
              </a:spcBef>
              <a:spcAft>
                <a:spcPts val="0"/>
              </a:spcAft>
              <a:buClr>
                <a:schemeClr val="lt1"/>
              </a:buClr>
              <a:buSzPts val="1400"/>
              <a:buChar char="○"/>
              <a:defRPr/>
            </a:lvl5pPr>
            <a:lvl6pPr indent="-317500" lvl="5" marL="2743200" algn="l">
              <a:lnSpc>
                <a:spcPct val="90000"/>
              </a:lnSpc>
              <a:spcBef>
                <a:spcPts val="1600"/>
              </a:spcBef>
              <a:spcAft>
                <a:spcPts val="0"/>
              </a:spcAft>
              <a:buClr>
                <a:schemeClr val="lt1"/>
              </a:buClr>
              <a:buSzPts val="1400"/>
              <a:buChar char="■"/>
              <a:defRPr/>
            </a:lvl6pPr>
            <a:lvl7pPr indent="-317500" lvl="6" marL="3200400" algn="l">
              <a:lnSpc>
                <a:spcPct val="90000"/>
              </a:lnSpc>
              <a:spcBef>
                <a:spcPts val="1600"/>
              </a:spcBef>
              <a:spcAft>
                <a:spcPts val="0"/>
              </a:spcAft>
              <a:buClr>
                <a:schemeClr val="lt1"/>
              </a:buClr>
              <a:buSzPts val="1400"/>
              <a:buChar char="●"/>
              <a:defRPr/>
            </a:lvl7pPr>
            <a:lvl8pPr indent="-317500" lvl="7" marL="3657600" algn="l">
              <a:lnSpc>
                <a:spcPct val="90000"/>
              </a:lnSpc>
              <a:spcBef>
                <a:spcPts val="1600"/>
              </a:spcBef>
              <a:spcAft>
                <a:spcPts val="0"/>
              </a:spcAft>
              <a:buClr>
                <a:schemeClr val="lt1"/>
              </a:buClr>
              <a:buSzPts val="1400"/>
              <a:buChar char="○"/>
              <a:defRPr/>
            </a:lvl8pPr>
            <a:lvl9pPr indent="-317500" lvl="8" marL="4114800" algn="l">
              <a:lnSpc>
                <a:spcPct val="90000"/>
              </a:lnSpc>
              <a:spcBef>
                <a:spcPts val="1600"/>
              </a:spcBef>
              <a:spcAft>
                <a:spcPts val="1600"/>
              </a:spcAft>
              <a:buClr>
                <a:schemeClr val="lt1"/>
              </a:buClr>
              <a:buSzPts val="1400"/>
              <a:buChar char="■"/>
              <a:defRPr/>
            </a:lvl9pPr>
          </a:lstStyle>
          <a:p/>
        </p:txBody>
      </p:sp>
      <p:sp>
        <p:nvSpPr>
          <p:cNvPr id="14" name="Google Shape;14;p26"/>
          <p:cNvSpPr txBox="1"/>
          <p:nvPr>
            <p:ph idx="12" type="sldNum"/>
          </p:nvPr>
        </p:nvSpPr>
        <p:spPr>
          <a:xfrm>
            <a:off x="8283608" y="4720567"/>
            <a:ext cx="548700" cy="3936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Clr>
                <a:schemeClr val="lt2"/>
              </a:buClr>
              <a:buSzPts val="900"/>
              <a:buFont typeface="Calibri"/>
              <a:buNone/>
              <a:defRPr b="0" i="0" sz="900" u="none" cap="none" strike="noStrike">
                <a:solidFill>
                  <a:schemeClr val="lt2"/>
                </a:solidFill>
                <a:latin typeface="Calibri"/>
                <a:ea typeface="Calibri"/>
                <a:cs typeface="Calibri"/>
                <a:sym typeface="Calibri"/>
              </a:defRPr>
            </a:lvl1pPr>
            <a:lvl2pPr indent="0" lvl="1" marL="0" marR="0" algn="ctr">
              <a:spcBef>
                <a:spcPts val="0"/>
              </a:spcBef>
              <a:spcAft>
                <a:spcPts val="0"/>
              </a:spcAft>
              <a:buClr>
                <a:schemeClr val="lt2"/>
              </a:buClr>
              <a:buSzPts val="900"/>
              <a:buFont typeface="Calibri"/>
              <a:buNone/>
              <a:defRPr b="0" i="0" sz="900" u="none" cap="none" strike="noStrike">
                <a:solidFill>
                  <a:schemeClr val="lt2"/>
                </a:solidFill>
                <a:latin typeface="Calibri"/>
                <a:ea typeface="Calibri"/>
                <a:cs typeface="Calibri"/>
                <a:sym typeface="Calibri"/>
              </a:defRPr>
            </a:lvl2pPr>
            <a:lvl3pPr indent="0" lvl="2" marL="0" marR="0" algn="ctr">
              <a:spcBef>
                <a:spcPts val="0"/>
              </a:spcBef>
              <a:spcAft>
                <a:spcPts val="0"/>
              </a:spcAft>
              <a:buClr>
                <a:schemeClr val="lt2"/>
              </a:buClr>
              <a:buSzPts val="900"/>
              <a:buFont typeface="Calibri"/>
              <a:buNone/>
              <a:defRPr b="0" i="0" sz="900" u="none" cap="none" strike="noStrike">
                <a:solidFill>
                  <a:schemeClr val="lt2"/>
                </a:solidFill>
                <a:latin typeface="Calibri"/>
                <a:ea typeface="Calibri"/>
                <a:cs typeface="Calibri"/>
                <a:sym typeface="Calibri"/>
              </a:defRPr>
            </a:lvl3pPr>
            <a:lvl4pPr indent="0" lvl="3" marL="0" marR="0" algn="ctr">
              <a:spcBef>
                <a:spcPts val="0"/>
              </a:spcBef>
              <a:spcAft>
                <a:spcPts val="0"/>
              </a:spcAft>
              <a:buClr>
                <a:schemeClr val="lt2"/>
              </a:buClr>
              <a:buSzPts val="900"/>
              <a:buFont typeface="Calibri"/>
              <a:buNone/>
              <a:defRPr b="0" i="0" sz="900" u="none" cap="none" strike="noStrike">
                <a:solidFill>
                  <a:schemeClr val="lt2"/>
                </a:solidFill>
                <a:latin typeface="Calibri"/>
                <a:ea typeface="Calibri"/>
                <a:cs typeface="Calibri"/>
                <a:sym typeface="Calibri"/>
              </a:defRPr>
            </a:lvl4pPr>
            <a:lvl5pPr indent="0" lvl="4" marL="0" marR="0" algn="ctr">
              <a:spcBef>
                <a:spcPts val="0"/>
              </a:spcBef>
              <a:spcAft>
                <a:spcPts val="0"/>
              </a:spcAft>
              <a:buClr>
                <a:schemeClr val="lt2"/>
              </a:buClr>
              <a:buSzPts val="900"/>
              <a:buFont typeface="Calibri"/>
              <a:buNone/>
              <a:defRPr b="0" i="0" sz="900" u="none" cap="none" strike="noStrike">
                <a:solidFill>
                  <a:schemeClr val="lt2"/>
                </a:solidFill>
                <a:latin typeface="Calibri"/>
                <a:ea typeface="Calibri"/>
                <a:cs typeface="Calibri"/>
                <a:sym typeface="Calibri"/>
              </a:defRPr>
            </a:lvl5pPr>
            <a:lvl6pPr indent="0" lvl="5" marL="0" marR="0" algn="ctr">
              <a:spcBef>
                <a:spcPts val="0"/>
              </a:spcBef>
              <a:spcAft>
                <a:spcPts val="0"/>
              </a:spcAft>
              <a:buClr>
                <a:schemeClr val="lt2"/>
              </a:buClr>
              <a:buSzPts val="900"/>
              <a:buFont typeface="Calibri"/>
              <a:buNone/>
              <a:defRPr b="0" i="0" sz="900" u="none" cap="none" strike="noStrike">
                <a:solidFill>
                  <a:schemeClr val="lt2"/>
                </a:solidFill>
                <a:latin typeface="Calibri"/>
                <a:ea typeface="Calibri"/>
                <a:cs typeface="Calibri"/>
                <a:sym typeface="Calibri"/>
              </a:defRPr>
            </a:lvl6pPr>
            <a:lvl7pPr indent="0" lvl="6" marL="0" marR="0" algn="ctr">
              <a:spcBef>
                <a:spcPts val="0"/>
              </a:spcBef>
              <a:spcAft>
                <a:spcPts val="0"/>
              </a:spcAft>
              <a:buClr>
                <a:schemeClr val="lt2"/>
              </a:buClr>
              <a:buSzPts val="900"/>
              <a:buFont typeface="Calibri"/>
              <a:buNone/>
              <a:defRPr b="0" i="0" sz="900" u="none" cap="none" strike="noStrike">
                <a:solidFill>
                  <a:schemeClr val="lt2"/>
                </a:solidFill>
                <a:latin typeface="Calibri"/>
                <a:ea typeface="Calibri"/>
                <a:cs typeface="Calibri"/>
                <a:sym typeface="Calibri"/>
              </a:defRPr>
            </a:lvl7pPr>
            <a:lvl8pPr indent="0" lvl="7" marL="0" marR="0" algn="ctr">
              <a:spcBef>
                <a:spcPts val="0"/>
              </a:spcBef>
              <a:spcAft>
                <a:spcPts val="0"/>
              </a:spcAft>
              <a:buClr>
                <a:schemeClr val="lt2"/>
              </a:buClr>
              <a:buSzPts val="900"/>
              <a:buFont typeface="Calibri"/>
              <a:buNone/>
              <a:defRPr b="0" i="0" sz="900" u="none" cap="none" strike="noStrike">
                <a:solidFill>
                  <a:schemeClr val="lt2"/>
                </a:solidFill>
                <a:latin typeface="Calibri"/>
                <a:ea typeface="Calibri"/>
                <a:cs typeface="Calibri"/>
                <a:sym typeface="Calibri"/>
              </a:defRPr>
            </a:lvl8pPr>
            <a:lvl9pPr indent="0" lvl="8" marL="0" marR="0" algn="ctr">
              <a:spcBef>
                <a:spcPts val="0"/>
              </a:spcBef>
              <a:spcAft>
                <a:spcPts val="0"/>
              </a:spcAft>
              <a:buClr>
                <a:schemeClr val="lt2"/>
              </a:buClr>
              <a:buSzPts val="900"/>
              <a:buFont typeface="Calibri"/>
              <a:buNone/>
              <a:defRPr b="0" i="0" sz="900" u="none" cap="none" strike="noStrike">
                <a:solidFill>
                  <a:schemeClr val="lt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15" name="Google Shape;15;p26"/>
          <p:cNvSpPr txBox="1"/>
          <p:nvPr>
            <p:ph idx="2" type="subTitle"/>
          </p:nvPr>
        </p:nvSpPr>
        <p:spPr>
          <a:xfrm>
            <a:off x="311700" y="4734689"/>
            <a:ext cx="4779300" cy="3936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lt2"/>
              </a:buClr>
              <a:buSzPts val="1800"/>
              <a:buNone/>
              <a:defRPr sz="1800">
                <a:solidFill>
                  <a:schemeClr val="lt2"/>
                </a:solidFill>
              </a:defRPr>
            </a:lvl1pPr>
            <a:lvl2pPr lvl="1" algn="l">
              <a:lnSpc>
                <a:spcPct val="90000"/>
              </a:lnSpc>
              <a:spcBef>
                <a:spcPts val="0"/>
              </a:spcBef>
              <a:spcAft>
                <a:spcPts val="0"/>
              </a:spcAft>
              <a:buClr>
                <a:schemeClr val="lt1"/>
              </a:buClr>
              <a:buSzPts val="1800"/>
              <a:buNone/>
              <a:defRPr/>
            </a:lvl2pPr>
            <a:lvl3pPr lvl="2" algn="l">
              <a:lnSpc>
                <a:spcPct val="90000"/>
              </a:lnSpc>
              <a:spcBef>
                <a:spcPts val="1600"/>
              </a:spcBef>
              <a:spcAft>
                <a:spcPts val="0"/>
              </a:spcAft>
              <a:buClr>
                <a:schemeClr val="lt1"/>
              </a:buClr>
              <a:buSzPts val="1500"/>
              <a:buNone/>
              <a:defRPr/>
            </a:lvl3pPr>
            <a:lvl4pPr lvl="3" algn="l">
              <a:lnSpc>
                <a:spcPct val="90000"/>
              </a:lnSpc>
              <a:spcBef>
                <a:spcPts val="1600"/>
              </a:spcBef>
              <a:spcAft>
                <a:spcPts val="0"/>
              </a:spcAft>
              <a:buClr>
                <a:schemeClr val="lt1"/>
              </a:buClr>
              <a:buSzPts val="1350"/>
              <a:buNone/>
              <a:defRPr/>
            </a:lvl4pPr>
            <a:lvl5pPr lvl="4" algn="l">
              <a:lnSpc>
                <a:spcPct val="90000"/>
              </a:lnSpc>
              <a:spcBef>
                <a:spcPts val="1600"/>
              </a:spcBef>
              <a:spcAft>
                <a:spcPts val="0"/>
              </a:spcAft>
              <a:buClr>
                <a:schemeClr val="lt1"/>
              </a:buClr>
              <a:buSzPts val="1350"/>
              <a:buNone/>
              <a:defRPr/>
            </a:lvl5pPr>
            <a:lvl6pPr lvl="5" algn="l">
              <a:lnSpc>
                <a:spcPct val="90000"/>
              </a:lnSpc>
              <a:spcBef>
                <a:spcPts val="1600"/>
              </a:spcBef>
              <a:spcAft>
                <a:spcPts val="0"/>
              </a:spcAft>
              <a:buClr>
                <a:schemeClr val="lt1"/>
              </a:buClr>
              <a:buSzPts val="1350"/>
              <a:buNone/>
              <a:defRPr/>
            </a:lvl6pPr>
            <a:lvl7pPr lvl="6" algn="l">
              <a:lnSpc>
                <a:spcPct val="90000"/>
              </a:lnSpc>
              <a:spcBef>
                <a:spcPts val="1600"/>
              </a:spcBef>
              <a:spcAft>
                <a:spcPts val="0"/>
              </a:spcAft>
              <a:buClr>
                <a:schemeClr val="lt1"/>
              </a:buClr>
              <a:buSzPts val="1350"/>
              <a:buNone/>
              <a:defRPr/>
            </a:lvl7pPr>
            <a:lvl8pPr lvl="7" algn="l">
              <a:lnSpc>
                <a:spcPct val="90000"/>
              </a:lnSpc>
              <a:spcBef>
                <a:spcPts val="1600"/>
              </a:spcBef>
              <a:spcAft>
                <a:spcPts val="0"/>
              </a:spcAft>
              <a:buClr>
                <a:schemeClr val="lt1"/>
              </a:buClr>
              <a:buSzPts val="1350"/>
              <a:buNone/>
              <a:defRPr/>
            </a:lvl8pPr>
            <a:lvl9pPr lvl="8" algn="l">
              <a:lnSpc>
                <a:spcPct val="90000"/>
              </a:lnSpc>
              <a:spcBef>
                <a:spcPts val="1600"/>
              </a:spcBef>
              <a:spcAft>
                <a:spcPts val="1600"/>
              </a:spcAft>
              <a:buClr>
                <a:schemeClr val="lt1"/>
              </a:buClr>
              <a:buSzPts val="135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35"/>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35"/>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lt1"/>
              </a:buClr>
              <a:buSzPts val="2400"/>
              <a:buChar char="•"/>
              <a:defRPr sz="2400"/>
            </a:lvl1pPr>
            <a:lvl2pPr indent="-361950" lvl="1" marL="914400" algn="l">
              <a:lnSpc>
                <a:spcPct val="90000"/>
              </a:lnSpc>
              <a:spcBef>
                <a:spcPts val="375"/>
              </a:spcBef>
              <a:spcAft>
                <a:spcPts val="0"/>
              </a:spcAft>
              <a:buClr>
                <a:schemeClr val="lt1"/>
              </a:buClr>
              <a:buSzPts val="2100"/>
              <a:buChar char="•"/>
              <a:defRPr sz="2100"/>
            </a:lvl2pPr>
            <a:lvl3pPr indent="-342900" lvl="2" marL="1371600" algn="l">
              <a:lnSpc>
                <a:spcPct val="90000"/>
              </a:lnSpc>
              <a:spcBef>
                <a:spcPts val="375"/>
              </a:spcBef>
              <a:spcAft>
                <a:spcPts val="0"/>
              </a:spcAft>
              <a:buClr>
                <a:schemeClr val="lt1"/>
              </a:buClr>
              <a:buSzPts val="1800"/>
              <a:buChar char="•"/>
              <a:defRPr sz="1800"/>
            </a:lvl3pPr>
            <a:lvl4pPr indent="-323850" lvl="3" marL="1828800" algn="l">
              <a:lnSpc>
                <a:spcPct val="90000"/>
              </a:lnSpc>
              <a:spcBef>
                <a:spcPts val="375"/>
              </a:spcBef>
              <a:spcAft>
                <a:spcPts val="0"/>
              </a:spcAft>
              <a:buClr>
                <a:schemeClr val="lt1"/>
              </a:buClr>
              <a:buSzPts val="1500"/>
              <a:buChar char="•"/>
              <a:defRPr sz="1500"/>
            </a:lvl4pPr>
            <a:lvl5pPr indent="-323850" lvl="4" marL="2286000" algn="l">
              <a:lnSpc>
                <a:spcPct val="90000"/>
              </a:lnSpc>
              <a:spcBef>
                <a:spcPts val="375"/>
              </a:spcBef>
              <a:spcAft>
                <a:spcPts val="0"/>
              </a:spcAft>
              <a:buClr>
                <a:schemeClr val="lt1"/>
              </a:buClr>
              <a:buSzPts val="1500"/>
              <a:buChar char="•"/>
              <a:defRPr sz="1500"/>
            </a:lvl5pPr>
            <a:lvl6pPr indent="-323850" lvl="5" marL="2743200" algn="l">
              <a:lnSpc>
                <a:spcPct val="90000"/>
              </a:lnSpc>
              <a:spcBef>
                <a:spcPts val="375"/>
              </a:spcBef>
              <a:spcAft>
                <a:spcPts val="0"/>
              </a:spcAft>
              <a:buClr>
                <a:schemeClr val="lt1"/>
              </a:buClr>
              <a:buSzPts val="1500"/>
              <a:buChar char="•"/>
              <a:defRPr sz="1500"/>
            </a:lvl6pPr>
            <a:lvl7pPr indent="-323850" lvl="6" marL="3200400" algn="l">
              <a:lnSpc>
                <a:spcPct val="90000"/>
              </a:lnSpc>
              <a:spcBef>
                <a:spcPts val="375"/>
              </a:spcBef>
              <a:spcAft>
                <a:spcPts val="0"/>
              </a:spcAft>
              <a:buClr>
                <a:schemeClr val="lt1"/>
              </a:buClr>
              <a:buSzPts val="1500"/>
              <a:buChar char="•"/>
              <a:defRPr sz="1500"/>
            </a:lvl7pPr>
            <a:lvl8pPr indent="-323850" lvl="7" marL="3657600" algn="l">
              <a:lnSpc>
                <a:spcPct val="90000"/>
              </a:lnSpc>
              <a:spcBef>
                <a:spcPts val="375"/>
              </a:spcBef>
              <a:spcAft>
                <a:spcPts val="0"/>
              </a:spcAft>
              <a:buClr>
                <a:schemeClr val="lt1"/>
              </a:buClr>
              <a:buSzPts val="1500"/>
              <a:buChar char="•"/>
              <a:defRPr sz="1500"/>
            </a:lvl8pPr>
            <a:lvl9pPr indent="-323850" lvl="8" marL="4114800" algn="l">
              <a:lnSpc>
                <a:spcPct val="90000"/>
              </a:lnSpc>
              <a:spcBef>
                <a:spcPts val="375"/>
              </a:spcBef>
              <a:spcAft>
                <a:spcPts val="0"/>
              </a:spcAft>
              <a:buClr>
                <a:schemeClr val="lt1"/>
              </a:buClr>
              <a:buSzPts val="1500"/>
              <a:buChar char="•"/>
              <a:defRPr sz="1500"/>
            </a:lvl9pPr>
          </a:lstStyle>
          <a:p/>
        </p:txBody>
      </p:sp>
      <p:sp>
        <p:nvSpPr>
          <p:cNvPr id="66" name="Google Shape;66;p35"/>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1200"/>
              <a:buNone/>
              <a:defRPr sz="1200"/>
            </a:lvl1pPr>
            <a:lvl2pPr indent="-228600" lvl="1" marL="914400" algn="l">
              <a:lnSpc>
                <a:spcPct val="90000"/>
              </a:lnSpc>
              <a:spcBef>
                <a:spcPts val="375"/>
              </a:spcBef>
              <a:spcAft>
                <a:spcPts val="0"/>
              </a:spcAft>
              <a:buClr>
                <a:schemeClr val="lt1"/>
              </a:buClr>
              <a:buSzPts val="1050"/>
              <a:buNone/>
              <a:defRPr sz="1050"/>
            </a:lvl2pPr>
            <a:lvl3pPr indent="-228600" lvl="2" marL="1371600" algn="l">
              <a:lnSpc>
                <a:spcPct val="90000"/>
              </a:lnSpc>
              <a:spcBef>
                <a:spcPts val="375"/>
              </a:spcBef>
              <a:spcAft>
                <a:spcPts val="0"/>
              </a:spcAft>
              <a:buClr>
                <a:schemeClr val="lt1"/>
              </a:buClr>
              <a:buSzPts val="900"/>
              <a:buNone/>
              <a:defRPr sz="900"/>
            </a:lvl3pPr>
            <a:lvl4pPr indent="-228600" lvl="3" marL="1828800" algn="l">
              <a:lnSpc>
                <a:spcPct val="90000"/>
              </a:lnSpc>
              <a:spcBef>
                <a:spcPts val="375"/>
              </a:spcBef>
              <a:spcAft>
                <a:spcPts val="0"/>
              </a:spcAft>
              <a:buClr>
                <a:schemeClr val="lt1"/>
              </a:buClr>
              <a:buSzPts val="750"/>
              <a:buNone/>
              <a:defRPr sz="750"/>
            </a:lvl4pPr>
            <a:lvl5pPr indent="-228600" lvl="4" marL="2286000" algn="l">
              <a:lnSpc>
                <a:spcPct val="90000"/>
              </a:lnSpc>
              <a:spcBef>
                <a:spcPts val="375"/>
              </a:spcBef>
              <a:spcAft>
                <a:spcPts val="0"/>
              </a:spcAft>
              <a:buClr>
                <a:schemeClr val="lt1"/>
              </a:buClr>
              <a:buSzPts val="750"/>
              <a:buNone/>
              <a:defRPr sz="750"/>
            </a:lvl5pPr>
            <a:lvl6pPr indent="-228600" lvl="5" marL="2743200" algn="l">
              <a:lnSpc>
                <a:spcPct val="90000"/>
              </a:lnSpc>
              <a:spcBef>
                <a:spcPts val="375"/>
              </a:spcBef>
              <a:spcAft>
                <a:spcPts val="0"/>
              </a:spcAft>
              <a:buClr>
                <a:schemeClr val="lt1"/>
              </a:buClr>
              <a:buSzPts val="750"/>
              <a:buNone/>
              <a:defRPr sz="750"/>
            </a:lvl6pPr>
            <a:lvl7pPr indent="-228600" lvl="6" marL="3200400" algn="l">
              <a:lnSpc>
                <a:spcPct val="90000"/>
              </a:lnSpc>
              <a:spcBef>
                <a:spcPts val="375"/>
              </a:spcBef>
              <a:spcAft>
                <a:spcPts val="0"/>
              </a:spcAft>
              <a:buClr>
                <a:schemeClr val="lt1"/>
              </a:buClr>
              <a:buSzPts val="750"/>
              <a:buNone/>
              <a:defRPr sz="750"/>
            </a:lvl7pPr>
            <a:lvl8pPr indent="-228600" lvl="7" marL="3657600" algn="l">
              <a:lnSpc>
                <a:spcPct val="90000"/>
              </a:lnSpc>
              <a:spcBef>
                <a:spcPts val="375"/>
              </a:spcBef>
              <a:spcAft>
                <a:spcPts val="0"/>
              </a:spcAft>
              <a:buClr>
                <a:schemeClr val="lt1"/>
              </a:buClr>
              <a:buSzPts val="750"/>
              <a:buNone/>
              <a:defRPr sz="750"/>
            </a:lvl8pPr>
            <a:lvl9pPr indent="-228600" lvl="8" marL="4114800" algn="l">
              <a:lnSpc>
                <a:spcPct val="90000"/>
              </a:lnSpc>
              <a:spcBef>
                <a:spcPts val="375"/>
              </a:spcBef>
              <a:spcAft>
                <a:spcPts val="0"/>
              </a:spcAft>
              <a:buClr>
                <a:schemeClr val="lt1"/>
              </a:buClr>
              <a:buSzPts val="750"/>
              <a:buNone/>
              <a:defRPr sz="750"/>
            </a:lvl9pPr>
          </a:lstStyle>
          <a:p/>
        </p:txBody>
      </p:sp>
      <p:sp>
        <p:nvSpPr>
          <p:cNvPr id="67" name="Google Shape;67;p3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ctr">
              <a:spcBef>
                <a:spcPts val="0"/>
              </a:spcBef>
              <a:spcAft>
                <a:spcPts val="0"/>
              </a:spcAft>
              <a:buClr>
                <a:schemeClr val="lt1"/>
              </a:buClr>
              <a:buSzPts val="900"/>
              <a:buFont typeface="Calibri"/>
              <a:buNone/>
              <a:defRPr/>
            </a:lvl1pPr>
            <a:lvl2pPr indent="0" lvl="1" marL="0" algn="ctr">
              <a:spcBef>
                <a:spcPts val="0"/>
              </a:spcBef>
              <a:spcAft>
                <a:spcPts val="0"/>
              </a:spcAft>
              <a:buClr>
                <a:schemeClr val="lt1"/>
              </a:buClr>
              <a:buSzPts val="900"/>
              <a:buFont typeface="Calibri"/>
              <a:buNone/>
              <a:defRPr/>
            </a:lvl2pPr>
            <a:lvl3pPr indent="0" lvl="2" marL="0" algn="ctr">
              <a:spcBef>
                <a:spcPts val="0"/>
              </a:spcBef>
              <a:spcAft>
                <a:spcPts val="0"/>
              </a:spcAft>
              <a:buClr>
                <a:schemeClr val="lt1"/>
              </a:buClr>
              <a:buSzPts val="900"/>
              <a:buFont typeface="Calibri"/>
              <a:buNone/>
              <a:defRPr/>
            </a:lvl3pPr>
            <a:lvl4pPr indent="0" lvl="3" marL="0" algn="ctr">
              <a:spcBef>
                <a:spcPts val="0"/>
              </a:spcBef>
              <a:spcAft>
                <a:spcPts val="0"/>
              </a:spcAft>
              <a:buClr>
                <a:schemeClr val="lt1"/>
              </a:buClr>
              <a:buSzPts val="900"/>
              <a:buFont typeface="Calibri"/>
              <a:buNone/>
              <a:defRPr/>
            </a:lvl4pPr>
            <a:lvl5pPr indent="0" lvl="4" marL="0" algn="ctr">
              <a:spcBef>
                <a:spcPts val="0"/>
              </a:spcBef>
              <a:spcAft>
                <a:spcPts val="0"/>
              </a:spcAft>
              <a:buClr>
                <a:schemeClr val="lt1"/>
              </a:buClr>
              <a:buSzPts val="900"/>
              <a:buFont typeface="Calibri"/>
              <a:buNone/>
              <a:defRPr/>
            </a:lvl5pPr>
            <a:lvl6pPr indent="0" lvl="5" marL="0" algn="ctr">
              <a:spcBef>
                <a:spcPts val="0"/>
              </a:spcBef>
              <a:spcAft>
                <a:spcPts val="0"/>
              </a:spcAft>
              <a:buClr>
                <a:schemeClr val="lt1"/>
              </a:buClr>
              <a:buSzPts val="900"/>
              <a:buFont typeface="Calibri"/>
              <a:buNone/>
              <a:defRPr/>
            </a:lvl6pPr>
            <a:lvl7pPr indent="0" lvl="6" marL="0" algn="ctr">
              <a:spcBef>
                <a:spcPts val="0"/>
              </a:spcBef>
              <a:spcAft>
                <a:spcPts val="0"/>
              </a:spcAft>
              <a:buClr>
                <a:schemeClr val="lt1"/>
              </a:buClr>
              <a:buSzPts val="900"/>
              <a:buFont typeface="Calibri"/>
              <a:buNone/>
              <a:defRPr/>
            </a:lvl7pPr>
            <a:lvl8pPr indent="0" lvl="7" marL="0" algn="ctr">
              <a:spcBef>
                <a:spcPts val="0"/>
              </a:spcBef>
              <a:spcAft>
                <a:spcPts val="0"/>
              </a:spcAft>
              <a:buClr>
                <a:schemeClr val="lt1"/>
              </a:buClr>
              <a:buSzPts val="900"/>
              <a:buFont typeface="Calibri"/>
              <a:buNone/>
              <a:defRPr/>
            </a:lvl8pPr>
            <a:lvl9pPr indent="0" lvl="8" marL="0" algn="ctr">
              <a:spcBef>
                <a:spcPts val="0"/>
              </a:spcBef>
              <a:spcAft>
                <a:spcPts val="0"/>
              </a:spcAft>
              <a:buClr>
                <a:schemeClr val="lt1"/>
              </a:buClr>
              <a:buSzPts val="900"/>
              <a:buFont typeface="Calibri"/>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36"/>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36"/>
          <p:cNvSpPr/>
          <p:nvPr>
            <p:ph idx="2" type="pic"/>
          </p:nvPr>
        </p:nvSpPr>
        <p:spPr>
          <a:xfrm>
            <a:off x="3887391" y="740569"/>
            <a:ext cx="4629150" cy="3655219"/>
          </a:xfrm>
          <a:prstGeom prst="rect">
            <a:avLst/>
          </a:prstGeom>
          <a:noFill/>
          <a:ln>
            <a:noFill/>
          </a:ln>
        </p:spPr>
      </p:sp>
      <p:sp>
        <p:nvSpPr>
          <p:cNvPr id="73" name="Google Shape;73;p36"/>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1200"/>
              <a:buNone/>
              <a:defRPr sz="1200"/>
            </a:lvl1pPr>
            <a:lvl2pPr indent="-228600" lvl="1" marL="914400" algn="l">
              <a:lnSpc>
                <a:spcPct val="90000"/>
              </a:lnSpc>
              <a:spcBef>
                <a:spcPts val="375"/>
              </a:spcBef>
              <a:spcAft>
                <a:spcPts val="0"/>
              </a:spcAft>
              <a:buClr>
                <a:schemeClr val="lt1"/>
              </a:buClr>
              <a:buSzPts val="1050"/>
              <a:buNone/>
              <a:defRPr sz="1050"/>
            </a:lvl2pPr>
            <a:lvl3pPr indent="-228600" lvl="2" marL="1371600" algn="l">
              <a:lnSpc>
                <a:spcPct val="90000"/>
              </a:lnSpc>
              <a:spcBef>
                <a:spcPts val="375"/>
              </a:spcBef>
              <a:spcAft>
                <a:spcPts val="0"/>
              </a:spcAft>
              <a:buClr>
                <a:schemeClr val="lt1"/>
              </a:buClr>
              <a:buSzPts val="900"/>
              <a:buNone/>
              <a:defRPr sz="900"/>
            </a:lvl3pPr>
            <a:lvl4pPr indent="-228600" lvl="3" marL="1828800" algn="l">
              <a:lnSpc>
                <a:spcPct val="90000"/>
              </a:lnSpc>
              <a:spcBef>
                <a:spcPts val="375"/>
              </a:spcBef>
              <a:spcAft>
                <a:spcPts val="0"/>
              </a:spcAft>
              <a:buClr>
                <a:schemeClr val="lt1"/>
              </a:buClr>
              <a:buSzPts val="750"/>
              <a:buNone/>
              <a:defRPr sz="750"/>
            </a:lvl4pPr>
            <a:lvl5pPr indent="-228600" lvl="4" marL="2286000" algn="l">
              <a:lnSpc>
                <a:spcPct val="90000"/>
              </a:lnSpc>
              <a:spcBef>
                <a:spcPts val="375"/>
              </a:spcBef>
              <a:spcAft>
                <a:spcPts val="0"/>
              </a:spcAft>
              <a:buClr>
                <a:schemeClr val="lt1"/>
              </a:buClr>
              <a:buSzPts val="750"/>
              <a:buNone/>
              <a:defRPr sz="750"/>
            </a:lvl5pPr>
            <a:lvl6pPr indent="-228600" lvl="5" marL="2743200" algn="l">
              <a:lnSpc>
                <a:spcPct val="90000"/>
              </a:lnSpc>
              <a:spcBef>
                <a:spcPts val="375"/>
              </a:spcBef>
              <a:spcAft>
                <a:spcPts val="0"/>
              </a:spcAft>
              <a:buClr>
                <a:schemeClr val="lt1"/>
              </a:buClr>
              <a:buSzPts val="750"/>
              <a:buNone/>
              <a:defRPr sz="750"/>
            </a:lvl6pPr>
            <a:lvl7pPr indent="-228600" lvl="6" marL="3200400" algn="l">
              <a:lnSpc>
                <a:spcPct val="90000"/>
              </a:lnSpc>
              <a:spcBef>
                <a:spcPts val="375"/>
              </a:spcBef>
              <a:spcAft>
                <a:spcPts val="0"/>
              </a:spcAft>
              <a:buClr>
                <a:schemeClr val="lt1"/>
              </a:buClr>
              <a:buSzPts val="750"/>
              <a:buNone/>
              <a:defRPr sz="750"/>
            </a:lvl7pPr>
            <a:lvl8pPr indent="-228600" lvl="7" marL="3657600" algn="l">
              <a:lnSpc>
                <a:spcPct val="90000"/>
              </a:lnSpc>
              <a:spcBef>
                <a:spcPts val="375"/>
              </a:spcBef>
              <a:spcAft>
                <a:spcPts val="0"/>
              </a:spcAft>
              <a:buClr>
                <a:schemeClr val="lt1"/>
              </a:buClr>
              <a:buSzPts val="750"/>
              <a:buNone/>
              <a:defRPr sz="750"/>
            </a:lvl8pPr>
            <a:lvl9pPr indent="-228600" lvl="8" marL="4114800" algn="l">
              <a:lnSpc>
                <a:spcPct val="90000"/>
              </a:lnSpc>
              <a:spcBef>
                <a:spcPts val="375"/>
              </a:spcBef>
              <a:spcAft>
                <a:spcPts val="0"/>
              </a:spcAft>
              <a:buClr>
                <a:schemeClr val="lt1"/>
              </a:buClr>
              <a:buSzPts val="750"/>
              <a:buNone/>
              <a:defRPr sz="750"/>
            </a:lvl9pPr>
          </a:lstStyle>
          <a:p/>
        </p:txBody>
      </p:sp>
      <p:sp>
        <p:nvSpPr>
          <p:cNvPr id="74" name="Google Shape;74;p3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ctr">
              <a:spcBef>
                <a:spcPts val="0"/>
              </a:spcBef>
              <a:spcAft>
                <a:spcPts val="0"/>
              </a:spcAft>
              <a:buClr>
                <a:schemeClr val="lt1"/>
              </a:buClr>
              <a:buSzPts val="900"/>
              <a:buFont typeface="Calibri"/>
              <a:buNone/>
              <a:defRPr/>
            </a:lvl1pPr>
            <a:lvl2pPr indent="0" lvl="1" marL="0" algn="ctr">
              <a:spcBef>
                <a:spcPts val="0"/>
              </a:spcBef>
              <a:spcAft>
                <a:spcPts val="0"/>
              </a:spcAft>
              <a:buClr>
                <a:schemeClr val="lt1"/>
              </a:buClr>
              <a:buSzPts val="900"/>
              <a:buFont typeface="Calibri"/>
              <a:buNone/>
              <a:defRPr/>
            </a:lvl2pPr>
            <a:lvl3pPr indent="0" lvl="2" marL="0" algn="ctr">
              <a:spcBef>
                <a:spcPts val="0"/>
              </a:spcBef>
              <a:spcAft>
                <a:spcPts val="0"/>
              </a:spcAft>
              <a:buClr>
                <a:schemeClr val="lt1"/>
              </a:buClr>
              <a:buSzPts val="900"/>
              <a:buFont typeface="Calibri"/>
              <a:buNone/>
              <a:defRPr/>
            </a:lvl3pPr>
            <a:lvl4pPr indent="0" lvl="3" marL="0" algn="ctr">
              <a:spcBef>
                <a:spcPts val="0"/>
              </a:spcBef>
              <a:spcAft>
                <a:spcPts val="0"/>
              </a:spcAft>
              <a:buClr>
                <a:schemeClr val="lt1"/>
              </a:buClr>
              <a:buSzPts val="900"/>
              <a:buFont typeface="Calibri"/>
              <a:buNone/>
              <a:defRPr/>
            </a:lvl4pPr>
            <a:lvl5pPr indent="0" lvl="4" marL="0" algn="ctr">
              <a:spcBef>
                <a:spcPts val="0"/>
              </a:spcBef>
              <a:spcAft>
                <a:spcPts val="0"/>
              </a:spcAft>
              <a:buClr>
                <a:schemeClr val="lt1"/>
              </a:buClr>
              <a:buSzPts val="900"/>
              <a:buFont typeface="Calibri"/>
              <a:buNone/>
              <a:defRPr/>
            </a:lvl5pPr>
            <a:lvl6pPr indent="0" lvl="5" marL="0" algn="ctr">
              <a:spcBef>
                <a:spcPts val="0"/>
              </a:spcBef>
              <a:spcAft>
                <a:spcPts val="0"/>
              </a:spcAft>
              <a:buClr>
                <a:schemeClr val="lt1"/>
              </a:buClr>
              <a:buSzPts val="900"/>
              <a:buFont typeface="Calibri"/>
              <a:buNone/>
              <a:defRPr/>
            </a:lvl6pPr>
            <a:lvl7pPr indent="0" lvl="6" marL="0" algn="ctr">
              <a:spcBef>
                <a:spcPts val="0"/>
              </a:spcBef>
              <a:spcAft>
                <a:spcPts val="0"/>
              </a:spcAft>
              <a:buClr>
                <a:schemeClr val="lt1"/>
              </a:buClr>
              <a:buSzPts val="900"/>
              <a:buFont typeface="Calibri"/>
              <a:buNone/>
              <a:defRPr/>
            </a:lvl7pPr>
            <a:lvl8pPr indent="0" lvl="7" marL="0" algn="ctr">
              <a:spcBef>
                <a:spcPts val="0"/>
              </a:spcBef>
              <a:spcAft>
                <a:spcPts val="0"/>
              </a:spcAft>
              <a:buClr>
                <a:schemeClr val="lt1"/>
              </a:buClr>
              <a:buSzPts val="900"/>
              <a:buFont typeface="Calibri"/>
              <a:buNone/>
              <a:defRPr/>
            </a:lvl8pPr>
            <a:lvl9pPr indent="0" lvl="8" marL="0" algn="ctr">
              <a:spcBef>
                <a:spcPts val="0"/>
              </a:spcBef>
              <a:spcAft>
                <a:spcPts val="0"/>
              </a:spcAft>
              <a:buClr>
                <a:schemeClr val="lt1"/>
              </a:buClr>
              <a:buSzPts val="900"/>
              <a:buFont typeface="Calibri"/>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3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37"/>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80" name="Google Shape;80;p3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ctr">
              <a:spcBef>
                <a:spcPts val="0"/>
              </a:spcBef>
              <a:spcAft>
                <a:spcPts val="0"/>
              </a:spcAft>
              <a:buClr>
                <a:schemeClr val="lt1"/>
              </a:buClr>
              <a:buSzPts val="900"/>
              <a:buFont typeface="Calibri"/>
              <a:buNone/>
              <a:defRPr/>
            </a:lvl1pPr>
            <a:lvl2pPr indent="0" lvl="1" marL="0" algn="ctr">
              <a:spcBef>
                <a:spcPts val="0"/>
              </a:spcBef>
              <a:spcAft>
                <a:spcPts val="0"/>
              </a:spcAft>
              <a:buClr>
                <a:schemeClr val="lt1"/>
              </a:buClr>
              <a:buSzPts val="900"/>
              <a:buFont typeface="Calibri"/>
              <a:buNone/>
              <a:defRPr/>
            </a:lvl2pPr>
            <a:lvl3pPr indent="0" lvl="2" marL="0" algn="ctr">
              <a:spcBef>
                <a:spcPts val="0"/>
              </a:spcBef>
              <a:spcAft>
                <a:spcPts val="0"/>
              </a:spcAft>
              <a:buClr>
                <a:schemeClr val="lt1"/>
              </a:buClr>
              <a:buSzPts val="900"/>
              <a:buFont typeface="Calibri"/>
              <a:buNone/>
              <a:defRPr/>
            </a:lvl3pPr>
            <a:lvl4pPr indent="0" lvl="3" marL="0" algn="ctr">
              <a:spcBef>
                <a:spcPts val="0"/>
              </a:spcBef>
              <a:spcAft>
                <a:spcPts val="0"/>
              </a:spcAft>
              <a:buClr>
                <a:schemeClr val="lt1"/>
              </a:buClr>
              <a:buSzPts val="900"/>
              <a:buFont typeface="Calibri"/>
              <a:buNone/>
              <a:defRPr/>
            </a:lvl4pPr>
            <a:lvl5pPr indent="0" lvl="4" marL="0" algn="ctr">
              <a:spcBef>
                <a:spcPts val="0"/>
              </a:spcBef>
              <a:spcAft>
                <a:spcPts val="0"/>
              </a:spcAft>
              <a:buClr>
                <a:schemeClr val="lt1"/>
              </a:buClr>
              <a:buSzPts val="900"/>
              <a:buFont typeface="Calibri"/>
              <a:buNone/>
              <a:defRPr/>
            </a:lvl5pPr>
            <a:lvl6pPr indent="0" lvl="5" marL="0" algn="ctr">
              <a:spcBef>
                <a:spcPts val="0"/>
              </a:spcBef>
              <a:spcAft>
                <a:spcPts val="0"/>
              </a:spcAft>
              <a:buClr>
                <a:schemeClr val="lt1"/>
              </a:buClr>
              <a:buSzPts val="900"/>
              <a:buFont typeface="Calibri"/>
              <a:buNone/>
              <a:defRPr/>
            </a:lvl6pPr>
            <a:lvl7pPr indent="0" lvl="6" marL="0" algn="ctr">
              <a:spcBef>
                <a:spcPts val="0"/>
              </a:spcBef>
              <a:spcAft>
                <a:spcPts val="0"/>
              </a:spcAft>
              <a:buClr>
                <a:schemeClr val="lt1"/>
              </a:buClr>
              <a:buSzPts val="900"/>
              <a:buFont typeface="Calibri"/>
              <a:buNone/>
              <a:defRPr/>
            </a:lvl7pPr>
            <a:lvl8pPr indent="0" lvl="7" marL="0" algn="ctr">
              <a:spcBef>
                <a:spcPts val="0"/>
              </a:spcBef>
              <a:spcAft>
                <a:spcPts val="0"/>
              </a:spcAft>
              <a:buClr>
                <a:schemeClr val="lt1"/>
              </a:buClr>
              <a:buSzPts val="900"/>
              <a:buFont typeface="Calibri"/>
              <a:buNone/>
              <a:defRPr/>
            </a:lvl8pPr>
            <a:lvl9pPr indent="0" lvl="8" marL="0" algn="ctr">
              <a:spcBef>
                <a:spcPts val="0"/>
              </a:spcBef>
              <a:spcAft>
                <a:spcPts val="0"/>
              </a:spcAft>
              <a:buClr>
                <a:schemeClr val="lt1"/>
              </a:buClr>
              <a:buSzPts val="900"/>
              <a:buFont typeface="Calibri"/>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3" name="Shape 83"/>
        <p:cNvGrpSpPr/>
        <p:nvPr/>
      </p:nvGrpSpPr>
      <p:grpSpPr>
        <a:xfrm>
          <a:off x="0" y="0"/>
          <a:ext cx="0" cy="0"/>
          <a:chOff x="0" y="0"/>
          <a:chExt cx="0" cy="0"/>
        </a:xfrm>
      </p:grpSpPr>
      <p:sp>
        <p:nvSpPr>
          <p:cNvPr id="84" name="Google Shape;84;p38"/>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38"/>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86" name="Google Shape;86;p3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3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ctr">
              <a:spcBef>
                <a:spcPts val="0"/>
              </a:spcBef>
              <a:spcAft>
                <a:spcPts val="0"/>
              </a:spcAft>
              <a:buClr>
                <a:schemeClr val="lt1"/>
              </a:buClr>
              <a:buSzPts val="900"/>
              <a:buFont typeface="Calibri"/>
              <a:buNone/>
              <a:defRPr/>
            </a:lvl1pPr>
            <a:lvl2pPr indent="0" lvl="1" marL="0" algn="ctr">
              <a:spcBef>
                <a:spcPts val="0"/>
              </a:spcBef>
              <a:spcAft>
                <a:spcPts val="0"/>
              </a:spcAft>
              <a:buClr>
                <a:schemeClr val="lt1"/>
              </a:buClr>
              <a:buSzPts val="900"/>
              <a:buFont typeface="Calibri"/>
              <a:buNone/>
              <a:defRPr/>
            </a:lvl2pPr>
            <a:lvl3pPr indent="0" lvl="2" marL="0" algn="ctr">
              <a:spcBef>
                <a:spcPts val="0"/>
              </a:spcBef>
              <a:spcAft>
                <a:spcPts val="0"/>
              </a:spcAft>
              <a:buClr>
                <a:schemeClr val="lt1"/>
              </a:buClr>
              <a:buSzPts val="900"/>
              <a:buFont typeface="Calibri"/>
              <a:buNone/>
              <a:defRPr/>
            </a:lvl3pPr>
            <a:lvl4pPr indent="0" lvl="3" marL="0" algn="ctr">
              <a:spcBef>
                <a:spcPts val="0"/>
              </a:spcBef>
              <a:spcAft>
                <a:spcPts val="0"/>
              </a:spcAft>
              <a:buClr>
                <a:schemeClr val="lt1"/>
              </a:buClr>
              <a:buSzPts val="900"/>
              <a:buFont typeface="Calibri"/>
              <a:buNone/>
              <a:defRPr/>
            </a:lvl4pPr>
            <a:lvl5pPr indent="0" lvl="4" marL="0" algn="ctr">
              <a:spcBef>
                <a:spcPts val="0"/>
              </a:spcBef>
              <a:spcAft>
                <a:spcPts val="0"/>
              </a:spcAft>
              <a:buClr>
                <a:schemeClr val="lt1"/>
              </a:buClr>
              <a:buSzPts val="900"/>
              <a:buFont typeface="Calibri"/>
              <a:buNone/>
              <a:defRPr/>
            </a:lvl5pPr>
            <a:lvl6pPr indent="0" lvl="5" marL="0" algn="ctr">
              <a:spcBef>
                <a:spcPts val="0"/>
              </a:spcBef>
              <a:spcAft>
                <a:spcPts val="0"/>
              </a:spcAft>
              <a:buClr>
                <a:schemeClr val="lt1"/>
              </a:buClr>
              <a:buSzPts val="900"/>
              <a:buFont typeface="Calibri"/>
              <a:buNone/>
              <a:defRPr/>
            </a:lvl6pPr>
            <a:lvl7pPr indent="0" lvl="6" marL="0" algn="ctr">
              <a:spcBef>
                <a:spcPts val="0"/>
              </a:spcBef>
              <a:spcAft>
                <a:spcPts val="0"/>
              </a:spcAft>
              <a:buClr>
                <a:schemeClr val="lt1"/>
              </a:buClr>
              <a:buSzPts val="900"/>
              <a:buFont typeface="Calibri"/>
              <a:buNone/>
              <a:defRPr/>
            </a:lvl7pPr>
            <a:lvl8pPr indent="0" lvl="7" marL="0" algn="ctr">
              <a:spcBef>
                <a:spcPts val="0"/>
              </a:spcBef>
              <a:spcAft>
                <a:spcPts val="0"/>
              </a:spcAft>
              <a:buClr>
                <a:schemeClr val="lt1"/>
              </a:buClr>
              <a:buSzPts val="900"/>
              <a:buFont typeface="Calibri"/>
              <a:buNone/>
              <a:defRPr/>
            </a:lvl8pPr>
            <a:lvl9pPr indent="0" lvl="8" marL="0" algn="ctr">
              <a:spcBef>
                <a:spcPts val="0"/>
              </a:spcBef>
              <a:spcAft>
                <a:spcPts val="0"/>
              </a:spcAft>
              <a:buClr>
                <a:schemeClr val="lt1"/>
              </a:buClr>
              <a:buSzPts val="900"/>
              <a:buFont typeface="Calibri"/>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 name="Shape 16"/>
        <p:cNvGrpSpPr/>
        <p:nvPr/>
      </p:nvGrpSpPr>
      <p:grpSpPr>
        <a:xfrm>
          <a:off x="0" y="0"/>
          <a:ext cx="0" cy="0"/>
          <a:chOff x="0" y="0"/>
          <a:chExt cx="0" cy="0"/>
        </a:xfrm>
      </p:grpSpPr>
      <p:sp>
        <p:nvSpPr>
          <p:cNvPr id="17" name="Google Shape;17;p2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7"/>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19" name="Google Shape;19;p2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28"/>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2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ctr">
              <a:spcBef>
                <a:spcPts val="0"/>
              </a:spcBef>
              <a:spcAft>
                <a:spcPts val="0"/>
              </a:spcAft>
              <a:buClr>
                <a:schemeClr val="lt1"/>
              </a:buClr>
              <a:buSzPts val="900"/>
              <a:buFont typeface="Calibri"/>
              <a:buNone/>
              <a:defRPr/>
            </a:lvl1pPr>
            <a:lvl2pPr indent="0" lvl="1" marL="0" algn="ctr">
              <a:spcBef>
                <a:spcPts val="0"/>
              </a:spcBef>
              <a:spcAft>
                <a:spcPts val="0"/>
              </a:spcAft>
              <a:buClr>
                <a:schemeClr val="lt1"/>
              </a:buClr>
              <a:buSzPts val="900"/>
              <a:buFont typeface="Calibri"/>
              <a:buNone/>
              <a:defRPr/>
            </a:lvl2pPr>
            <a:lvl3pPr indent="0" lvl="2" marL="0" algn="ctr">
              <a:spcBef>
                <a:spcPts val="0"/>
              </a:spcBef>
              <a:spcAft>
                <a:spcPts val="0"/>
              </a:spcAft>
              <a:buClr>
                <a:schemeClr val="lt1"/>
              </a:buClr>
              <a:buSzPts val="900"/>
              <a:buFont typeface="Calibri"/>
              <a:buNone/>
              <a:defRPr/>
            </a:lvl3pPr>
            <a:lvl4pPr indent="0" lvl="3" marL="0" algn="ctr">
              <a:spcBef>
                <a:spcPts val="0"/>
              </a:spcBef>
              <a:spcAft>
                <a:spcPts val="0"/>
              </a:spcAft>
              <a:buClr>
                <a:schemeClr val="lt1"/>
              </a:buClr>
              <a:buSzPts val="900"/>
              <a:buFont typeface="Calibri"/>
              <a:buNone/>
              <a:defRPr/>
            </a:lvl4pPr>
            <a:lvl5pPr indent="0" lvl="4" marL="0" algn="ctr">
              <a:spcBef>
                <a:spcPts val="0"/>
              </a:spcBef>
              <a:spcAft>
                <a:spcPts val="0"/>
              </a:spcAft>
              <a:buClr>
                <a:schemeClr val="lt1"/>
              </a:buClr>
              <a:buSzPts val="900"/>
              <a:buFont typeface="Calibri"/>
              <a:buNone/>
              <a:defRPr/>
            </a:lvl5pPr>
            <a:lvl6pPr indent="0" lvl="5" marL="0" algn="ctr">
              <a:spcBef>
                <a:spcPts val="0"/>
              </a:spcBef>
              <a:spcAft>
                <a:spcPts val="0"/>
              </a:spcAft>
              <a:buClr>
                <a:schemeClr val="lt1"/>
              </a:buClr>
              <a:buSzPts val="900"/>
              <a:buFont typeface="Calibri"/>
              <a:buNone/>
              <a:defRPr/>
            </a:lvl6pPr>
            <a:lvl7pPr indent="0" lvl="6" marL="0" algn="ctr">
              <a:spcBef>
                <a:spcPts val="0"/>
              </a:spcBef>
              <a:spcAft>
                <a:spcPts val="0"/>
              </a:spcAft>
              <a:buClr>
                <a:schemeClr val="lt1"/>
              </a:buClr>
              <a:buSzPts val="900"/>
              <a:buFont typeface="Calibri"/>
              <a:buNone/>
              <a:defRPr/>
            </a:lvl7pPr>
            <a:lvl8pPr indent="0" lvl="7" marL="0" algn="ctr">
              <a:spcBef>
                <a:spcPts val="0"/>
              </a:spcBef>
              <a:spcAft>
                <a:spcPts val="0"/>
              </a:spcAft>
              <a:buClr>
                <a:schemeClr val="lt1"/>
              </a:buClr>
              <a:buSzPts val="900"/>
              <a:buFont typeface="Calibri"/>
              <a:buNone/>
              <a:defRPr/>
            </a:lvl8pPr>
            <a:lvl9pPr indent="0" lvl="8" marL="0" algn="ctr">
              <a:spcBef>
                <a:spcPts val="0"/>
              </a:spcBef>
              <a:spcAft>
                <a:spcPts val="0"/>
              </a:spcAft>
              <a:buClr>
                <a:schemeClr val="lt1"/>
              </a:buClr>
              <a:buSzPts val="900"/>
              <a:buFont typeface="Calibri"/>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spTree>
      <p:nvGrpSpPr>
        <p:cNvPr id="27" name="Shape 27"/>
        <p:cNvGrpSpPr/>
        <p:nvPr/>
      </p:nvGrpSpPr>
      <p:grpSpPr>
        <a:xfrm>
          <a:off x="0" y="0"/>
          <a:ext cx="0" cy="0"/>
          <a:chOff x="0" y="0"/>
          <a:chExt cx="0" cy="0"/>
        </a:xfrm>
      </p:grpSpPr>
      <p:sp>
        <p:nvSpPr>
          <p:cNvPr id="28" name="Google Shape;28;p29"/>
          <p:cNvSpPr txBox="1"/>
          <p:nvPr>
            <p:ph type="title"/>
          </p:nvPr>
        </p:nvSpPr>
        <p:spPr>
          <a:xfrm>
            <a:off x="490250" y="450150"/>
            <a:ext cx="8341500" cy="3537600"/>
          </a:xfrm>
          <a:prstGeom prst="rect">
            <a:avLst/>
          </a:prstGeom>
          <a:noFill/>
          <a:ln>
            <a:noFill/>
          </a:ln>
        </p:spPr>
        <p:txBody>
          <a:bodyPr anchorCtr="0" anchor="ctr" bIns="91425" lIns="91425" spcFirstLastPara="1" rIns="91425" wrap="square" tIns="91425">
            <a:noAutofit/>
          </a:bodyPr>
          <a:lstStyle>
            <a:lvl1pPr lvl="0" algn="l">
              <a:lnSpc>
                <a:spcPct val="90000"/>
              </a:lnSpc>
              <a:spcBef>
                <a:spcPts val="1800"/>
              </a:spcBef>
              <a:spcAft>
                <a:spcPts val="0"/>
              </a:spcAft>
              <a:buClr>
                <a:schemeClr val="lt1"/>
              </a:buClr>
              <a:buSzPts val="4800"/>
              <a:buFont typeface="Calibri"/>
              <a:buNone/>
              <a:defRPr sz="4800"/>
            </a:lvl1pPr>
            <a:lvl2pPr lvl="1">
              <a:spcBef>
                <a:spcPts val="18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9" name="Google Shape;29;p29"/>
          <p:cNvSpPr txBox="1"/>
          <p:nvPr>
            <p:ph idx="12" type="sldNum"/>
          </p:nvPr>
        </p:nvSpPr>
        <p:spPr>
          <a:xfrm>
            <a:off x="8283608" y="4720567"/>
            <a:ext cx="548700" cy="393600"/>
          </a:xfrm>
          <a:prstGeom prst="rect">
            <a:avLst/>
          </a:prstGeom>
          <a:noFill/>
          <a:ln>
            <a:noFill/>
          </a:ln>
        </p:spPr>
        <p:txBody>
          <a:bodyPr anchorCtr="0" anchor="ctr" bIns="91425" lIns="91425" spcFirstLastPara="1" rIns="91425" wrap="square" tIns="91425">
            <a:noAutofit/>
          </a:bodyPr>
          <a:lstStyle>
            <a:lvl1pPr indent="0" lvl="0" marL="0" marR="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
        <p:nvSpPr>
          <p:cNvPr id="30" name="Google Shape;30;p29"/>
          <p:cNvSpPr txBox="1"/>
          <p:nvPr>
            <p:ph idx="1" type="subTitle"/>
          </p:nvPr>
        </p:nvSpPr>
        <p:spPr>
          <a:xfrm>
            <a:off x="4162900" y="3942975"/>
            <a:ext cx="4746000" cy="777600"/>
          </a:xfrm>
          <a:prstGeom prst="rect">
            <a:avLst/>
          </a:prstGeom>
          <a:noFill/>
          <a:ln>
            <a:noFill/>
          </a:ln>
        </p:spPr>
        <p:txBody>
          <a:bodyPr anchorCtr="0" anchor="b" bIns="91425" lIns="91425" spcFirstLastPara="1" rIns="91425" wrap="square" tIns="91425">
            <a:noAutofit/>
          </a:bodyPr>
          <a:lstStyle>
            <a:lvl1pPr lvl="0" marR="0" algn="r">
              <a:lnSpc>
                <a:spcPct val="100000"/>
              </a:lnSpc>
              <a:spcBef>
                <a:spcPts val="0"/>
              </a:spcBef>
              <a:spcAft>
                <a:spcPts val="0"/>
              </a:spcAft>
              <a:buClr>
                <a:srgbClr val="000000"/>
              </a:buClr>
              <a:buSzPts val="1100"/>
              <a:buNone/>
              <a:defRPr sz="1800">
                <a:solidFill>
                  <a:srgbClr val="000000"/>
                </a:solidFill>
              </a:defRPr>
            </a:lvl1pPr>
            <a:lvl2pPr lvl="1" algn="ctr">
              <a:lnSpc>
                <a:spcPct val="100000"/>
              </a:lnSpc>
              <a:spcBef>
                <a:spcPts val="0"/>
              </a:spcBef>
              <a:spcAft>
                <a:spcPts val="0"/>
              </a:spcAft>
              <a:buClr>
                <a:schemeClr val="lt1"/>
              </a:buClr>
              <a:buSzPts val="1800"/>
              <a:buNone/>
              <a:defRPr sz="1800"/>
            </a:lvl2pPr>
            <a:lvl3pPr lvl="2" algn="ctr">
              <a:lnSpc>
                <a:spcPct val="100000"/>
              </a:lnSpc>
              <a:spcBef>
                <a:spcPts val="0"/>
              </a:spcBef>
              <a:spcAft>
                <a:spcPts val="0"/>
              </a:spcAft>
              <a:buClr>
                <a:schemeClr val="lt1"/>
              </a:buClr>
              <a:buSzPts val="1800"/>
              <a:buNone/>
              <a:defRPr sz="1800"/>
            </a:lvl3pPr>
            <a:lvl4pPr lvl="3" algn="ctr">
              <a:lnSpc>
                <a:spcPct val="100000"/>
              </a:lnSpc>
              <a:spcBef>
                <a:spcPts val="0"/>
              </a:spcBef>
              <a:spcAft>
                <a:spcPts val="0"/>
              </a:spcAft>
              <a:buClr>
                <a:schemeClr val="lt1"/>
              </a:buClr>
              <a:buSzPts val="1800"/>
              <a:buNone/>
              <a:defRPr sz="1800"/>
            </a:lvl4pPr>
            <a:lvl5pPr lvl="4" algn="ctr">
              <a:lnSpc>
                <a:spcPct val="100000"/>
              </a:lnSpc>
              <a:spcBef>
                <a:spcPts val="0"/>
              </a:spcBef>
              <a:spcAft>
                <a:spcPts val="0"/>
              </a:spcAft>
              <a:buClr>
                <a:schemeClr val="lt1"/>
              </a:buClr>
              <a:buSzPts val="1800"/>
              <a:buNone/>
              <a:defRPr sz="1800"/>
            </a:lvl5pPr>
            <a:lvl6pPr lvl="5" algn="ctr">
              <a:lnSpc>
                <a:spcPct val="100000"/>
              </a:lnSpc>
              <a:spcBef>
                <a:spcPts val="0"/>
              </a:spcBef>
              <a:spcAft>
                <a:spcPts val="0"/>
              </a:spcAft>
              <a:buClr>
                <a:schemeClr val="lt1"/>
              </a:buClr>
              <a:buSzPts val="1800"/>
              <a:buNone/>
              <a:defRPr sz="1800"/>
            </a:lvl6pPr>
            <a:lvl7pPr lvl="6" algn="ctr">
              <a:lnSpc>
                <a:spcPct val="100000"/>
              </a:lnSpc>
              <a:spcBef>
                <a:spcPts val="0"/>
              </a:spcBef>
              <a:spcAft>
                <a:spcPts val="0"/>
              </a:spcAft>
              <a:buClr>
                <a:schemeClr val="lt1"/>
              </a:buClr>
              <a:buSzPts val="1800"/>
              <a:buNone/>
              <a:defRPr sz="1800"/>
            </a:lvl7pPr>
            <a:lvl8pPr lvl="7" algn="ctr">
              <a:lnSpc>
                <a:spcPct val="100000"/>
              </a:lnSpc>
              <a:spcBef>
                <a:spcPts val="0"/>
              </a:spcBef>
              <a:spcAft>
                <a:spcPts val="0"/>
              </a:spcAft>
              <a:buClr>
                <a:schemeClr val="lt1"/>
              </a:buClr>
              <a:buSzPts val="1800"/>
              <a:buNone/>
              <a:defRPr sz="1800"/>
            </a:lvl8pPr>
            <a:lvl9pPr lvl="8" algn="ctr">
              <a:lnSpc>
                <a:spcPct val="100000"/>
              </a:lnSpc>
              <a:spcBef>
                <a:spcPts val="0"/>
              </a:spcBef>
              <a:spcAft>
                <a:spcPts val="0"/>
              </a:spcAft>
              <a:buClr>
                <a:schemeClr val="lt1"/>
              </a:buClr>
              <a:buSzPts val="18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0"/>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0"/>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1800"/>
              <a:buNone/>
              <a:defRPr sz="1800">
                <a:solidFill>
                  <a:schemeClr val="lt1"/>
                </a:solidFill>
              </a:defRPr>
            </a:lvl1pPr>
            <a:lvl2pPr indent="-228600" lvl="1" marL="914400" algn="l">
              <a:lnSpc>
                <a:spcPct val="90000"/>
              </a:lnSpc>
              <a:spcBef>
                <a:spcPts val="375"/>
              </a:spcBef>
              <a:spcAft>
                <a:spcPts val="0"/>
              </a:spcAft>
              <a:buClr>
                <a:schemeClr val="lt1"/>
              </a:buClr>
              <a:buSzPts val="1500"/>
              <a:buNone/>
              <a:defRPr sz="1500">
                <a:solidFill>
                  <a:schemeClr val="lt1"/>
                </a:solidFill>
              </a:defRPr>
            </a:lvl2pPr>
            <a:lvl3pPr indent="-228600" lvl="2" marL="1371600" algn="l">
              <a:lnSpc>
                <a:spcPct val="90000"/>
              </a:lnSpc>
              <a:spcBef>
                <a:spcPts val="375"/>
              </a:spcBef>
              <a:spcAft>
                <a:spcPts val="0"/>
              </a:spcAft>
              <a:buClr>
                <a:schemeClr val="lt1"/>
              </a:buClr>
              <a:buSzPts val="1350"/>
              <a:buNone/>
              <a:defRPr sz="1350">
                <a:solidFill>
                  <a:schemeClr val="lt1"/>
                </a:solidFill>
              </a:defRPr>
            </a:lvl3pPr>
            <a:lvl4pPr indent="-228600" lvl="3" marL="1828800" algn="l">
              <a:lnSpc>
                <a:spcPct val="90000"/>
              </a:lnSpc>
              <a:spcBef>
                <a:spcPts val="375"/>
              </a:spcBef>
              <a:spcAft>
                <a:spcPts val="0"/>
              </a:spcAft>
              <a:buClr>
                <a:schemeClr val="lt1"/>
              </a:buClr>
              <a:buSzPts val="1200"/>
              <a:buNone/>
              <a:defRPr sz="1200">
                <a:solidFill>
                  <a:schemeClr val="lt1"/>
                </a:solidFill>
              </a:defRPr>
            </a:lvl4pPr>
            <a:lvl5pPr indent="-228600" lvl="4" marL="2286000" algn="l">
              <a:lnSpc>
                <a:spcPct val="90000"/>
              </a:lnSpc>
              <a:spcBef>
                <a:spcPts val="375"/>
              </a:spcBef>
              <a:spcAft>
                <a:spcPts val="0"/>
              </a:spcAft>
              <a:buClr>
                <a:schemeClr val="lt1"/>
              </a:buClr>
              <a:buSzPts val="1200"/>
              <a:buNone/>
              <a:defRPr sz="1200">
                <a:solidFill>
                  <a:schemeClr val="lt1"/>
                </a:solidFill>
              </a:defRPr>
            </a:lvl5pPr>
            <a:lvl6pPr indent="-228600" lvl="5" marL="2743200" algn="l">
              <a:lnSpc>
                <a:spcPct val="90000"/>
              </a:lnSpc>
              <a:spcBef>
                <a:spcPts val="375"/>
              </a:spcBef>
              <a:spcAft>
                <a:spcPts val="0"/>
              </a:spcAft>
              <a:buClr>
                <a:schemeClr val="lt1"/>
              </a:buClr>
              <a:buSzPts val="1200"/>
              <a:buNone/>
              <a:defRPr sz="1200">
                <a:solidFill>
                  <a:schemeClr val="lt1"/>
                </a:solidFill>
              </a:defRPr>
            </a:lvl6pPr>
            <a:lvl7pPr indent="-228600" lvl="6" marL="3200400" algn="l">
              <a:lnSpc>
                <a:spcPct val="90000"/>
              </a:lnSpc>
              <a:spcBef>
                <a:spcPts val="375"/>
              </a:spcBef>
              <a:spcAft>
                <a:spcPts val="0"/>
              </a:spcAft>
              <a:buClr>
                <a:schemeClr val="lt1"/>
              </a:buClr>
              <a:buSzPts val="1200"/>
              <a:buNone/>
              <a:defRPr sz="1200">
                <a:solidFill>
                  <a:schemeClr val="lt1"/>
                </a:solidFill>
              </a:defRPr>
            </a:lvl7pPr>
            <a:lvl8pPr indent="-228600" lvl="7" marL="3657600" algn="l">
              <a:lnSpc>
                <a:spcPct val="90000"/>
              </a:lnSpc>
              <a:spcBef>
                <a:spcPts val="375"/>
              </a:spcBef>
              <a:spcAft>
                <a:spcPts val="0"/>
              </a:spcAft>
              <a:buClr>
                <a:schemeClr val="lt1"/>
              </a:buClr>
              <a:buSzPts val="1200"/>
              <a:buNone/>
              <a:defRPr sz="1200">
                <a:solidFill>
                  <a:schemeClr val="lt1"/>
                </a:solidFill>
              </a:defRPr>
            </a:lvl8pPr>
            <a:lvl9pPr indent="-228600" lvl="8" marL="4114800" algn="l">
              <a:lnSpc>
                <a:spcPct val="90000"/>
              </a:lnSpc>
              <a:spcBef>
                <a:spcPts val="375"/>
              </a:spcBef>
              <a:spcAft>
                <a:spcPts val="0"/>
              </a:spcAft>
              <a:buClr>
                <a:schemeClr val="lt1"/>
              </a:buClr>
              <a:buSzPts val="1200"/>
              <a:buNone/>
              <a:defRPr sz="1200">
                <a:solidFill>
                  <a:schemeClr val="lt1"/>
                </a:solidFill>
              </a:defRPr>
            </a:lvl9pPr>
          </a:lstStyle>
          <a:p/>
        </p:txBody>
      </p:sp>
      <p:sp>
        <p:nvSpPr>
          <p:cNvPr id="34" name="Google Shape;34;p3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ctr">
              <a:spcBef>
                <a:spcPts val="0"/>
              </a:spcBef>
              <a:spcAft>
                <a:spcPts val="0"/>
              </a:spcAft>
              <a:buClr>
                <a:schemeClr val="lt1"/>
              </a:buClr>
              <a:buSzPts val="900"/>
              <a:buFont typeface="Calibri"/>
              <a:buNone/>
              <a:defRPr/>
            </a:lvl1pPr>
            <a:lvl2pPr indent="0" lvl="1" marL="0" algn="ctr">
              <a:spcBef>
                <a:spcPts val="0"/>
              </a:spcBef>
              <a:spcAft>
                <a:spcPts val="0"/>
              </a:spcAft>
              <a:buClr>
                <a:schemeClr val="lt1"/>
              </a:buClr>
              <a:buSzPts val="900"/>
              <a:buFont typeface="Calibri"/>
              <a:buNone/>
              <a:defRPr/>
            </a:lvl2pPr>
            <a:lvl3pPr indent="0" lvl="2" marL="0" algn="ctr">
              <a:spcBef>
                <a:spcPts val="0"/>
              </a:spcBef>
              <a:spcAft>
                <a:spcPts val="0"/>
              </a:spcAft>
              <a:buClr>
                <a:schemeClr val="lt1"/>
              </a:buClr>
              <a:buSzPts val="900"/>
              <a:buFont typeface="Calibri"/>
              <a:buNone/>
              <a:defRPr/>
            </a:lvl3pPr>
            <a:lvl4pPr indent="0" lvl="3" marL="0" algn="ctr">
              <a:spcBef>
                <a:spcPts val="0"/>
              </a:spcBef>
              <a:spcAft>
                <a:spcPts val="0"/>
              </a:spcAft>
              <a:buClr>
                <a:schemeClr val="lt1"/>
              </a:buClr>
              <a:buSzPts val="900"/>
              <a:buFont typeface="Calibri"/>
              <a:buNone/>
              <a:defRPr/>
            </a:lvl4pPr>
            <a:lvl5pPr indent="0" lvl="4" marL="0" algn="ctr">
              <a:spcBef>
                <a:spcPts val="0"/>
              </a:spcBef>
              <a:spcAft>
                <a:spcPts val="0"/>
              </a:spcAft>
              <a:buClr>
                <a:schemeClr val="lt1"/>
              </a:buClr>
              <a:buSzPts val="900"/>
              <a:buFont typeface="Calibri"/>
              <a:buNone/>
              <a:defRPr/>
            </a:lvl5pPr>
            <a:lvl6pPr indent="0" lvl="5" marL="0" algn="ctr">
              <a:spcBef>
                <a:spcPts val="0"/>
              </a:spcBef>
              <a:spcAft>
                <a:spcPts val="0"/>
              </a:spcAft>
              <a:buClr>
                <a:schemeClr val="lt1"/>
              </a:buClr>
              <a:buSzPts val="900"/>
              <a:buFont typeface="Calibri"/>
              <a:buNone/>
              <a:defRPr/>
            </a:lvl6pPr>
            <a:lvl7pPr indent="0" lvl="6" marL="0" algn="ctr">
              <a:spcBef>
                <a:spcPts val="0"/>
              </a:spcBef>
              <a:spcAft>
                <a:spcPts val="0"/>
              </a:spcAft>
              <a:buClr>
                <a:schemeClr val="lt1"/>
              </a:buClr>
              <a:buSzPts val="900"/>
              <a:buFont typeface="Calibri"/>
              <a:buNone/>
              <a:defRPr/>
            </a:lvl7pPr>
            <a:lvl8pPr indent="0" lvl="7" marL="0" algn="ctr">
              <a:spcBef>
                <a:spcPts val="0"/>
              </a:spcBef>
              <a:spcAft>
                <a:spcPts val="0"/>
              </a:spcAft>
              <a:buClr>
                <a:schemeClr val="lt1"/>
              </a:buClr>
              <a:buSzPts val="900"/>
              <a:buFont typeface="Calibri"/>
              <a:buNone/>
              <a:defRPr/>
            </a:lvl8pPr>
            <a:lvl9pPr indent="0" lvl="8" marL="0" algn="ctr">
              <a:spcBef>
                <a:spcPts val="0"/>
              </a:spcBef>
              <a:spcAft>
                <a:spcPts val="0"/>
              </a:spcAft>
              <a:buClr>
                <a:schemeClr val="lt1"/>
              </a:buClr>
              <a:buSzPts val="900"/>
              <a:buFont typeface="Calibri"/>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 name="Shape 37"/>
        <p:cNvGrpSpPr/>
        <p:nvPr/>
      </p:nvGrpSpPr>
      <p:grpSpPr>
        <a:xfrm>
          <a:off x="0" y="0"/>
          <a:ext cx="0" cy="0"/>
          <a:chOff x="0" y="0"/>
          <a:chExt cx="0" cy="0"/>
        </a:xfrm>
      </p:grpSpPr>
      <p:sp>
        <p:nvSpPr>
          <p:cNvPr id="38" name="Google Shape;38;p31"/>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1"/>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lt1"/>
              </a:buClr>
              <a:buSzPts val="1800"/>
              <a:buNone/>
              <a:defRPr sz="1800"/>
            </a:lvl1pPr>
            <a:lvl2pPr lvl="1" algn="ctr">
              <a:lnSpc>
                <a:spcPct val="90000"/>
              </a:lnSpc>
              <a:spcBef>
                <a:spcPts val="375"/>
              </a:spcBef>
              <a:spcAft>
                <a:spcPts val="0"/>
              </a:spcAft>
              <a:buClr>
                <a:schemeClr val="lt1"/>
              </a:buClr>
              <a:buSzPts val="1500"/>
              <a:buNone/>
              <a:defRPr sz="1500"/>
            </a:lvl2pPr>
            <a:lvl3pPr lvl="2" algn="ctr">
              <a:lnSpc>
                <a:spcPct val="90000"/>
              </a:lnSpc>
              <a:spcBef>
                <a:spcPts val="375"/>
              </a:spcBef>
              <a:spcAft>
                <a:spcPts val="0"/>
              </a:spcAft>
              <a:buClr>
                <a:schemeClr val="lt1"/>
              </a:buClr>
              <a:buSzPts val="1350"/>
              <a:buNone/>
              <a:defRPr sz="1350"/>
            </a:lvl3pPr>
            <a:lvl4pPr lvl="3" algn="ctr">
              <a:lnSpc>
                <a:spcPct val="90000"/>
              </a:lnSpc>
              <a:spcBef>
                <a:spcPts val="375"/>
              </a:spcBef>
              <a:spcAft>
                <a:spcPts val="0"/>
              </a:spcAft>
              <a:buClr>
                <a:schemeClr val="lt1"/>
              </a:buClr>
              <a:buSzPts val="1200"/>
              <a:buNone/>
              <a:defRPr sz="1200"/>
            </a:lvl4pPr>
            <a:lvl5pPr lvl="4" algn="ctr">
              <a:lnSpc>
                <a:spcPct val="90000"/>
              </a:lnSpc>
              <a:spcBef>
                <a:spcPts val="375"/>
              </a:spcBef>
              <a:spcAft>
                <a:spcPts val="0"/>
              </a:spcAft>
              <a:buClr>
                <a:schemeClr val="lt1"/>
              </a:buClr>
              <a:buSzPts val="1200"/>
              <a:buNone/>
              <a:defRPr sz="1200"/>
            </a:lvl5pPr>
            <a:lvl6pPr lvl="5" algn="ctr">
              <a:lnSpc>
                <a:spcPct val="90000"/>
              </a:lnSpc>
              <a:spcBef>
                <a:spcPts val="375"/>
              </a:spcBef>
              <a:spcAft>
                <a:spcPts val="0"/>
              </a:spcAft>
              <a:buClr>
                <a:schemeClr val="lt1"/>
              </a:buClr>
              <a:buSzPts val="1200"/>
              <a:buNone/>
              <a:defRPr sz="1200"/>
            </a:lvl6pPr>
            <a:lvl7pPr lvl="6" algn="ctr">
              <a:lnSpc>
                <a:spcPct val="90000"/>
              </a:lnSpc>
              <a:spcBef>
                <a:spcPts val="375"/>
              </a:spcBef>
              <a:spcAft>
                <a:spcPts val="0"/>
              </a:spcAft>
              <a:buClr>
                <a:schemeClr val="lt1"/>
              </a:buClr>
              <a:buSzPts val="1200"/>
              <a:buNone/>
              <a:defRPr sz="1200"/>
            </a:lvl7pPr>
            <a:lvl8pPr lvl="7" algn="ctr">
              <a:lnSpc>
                <a:spcPct val="90000"/>
              </a:lnSpc>
              <a:spcBef>
                <a:spcPts val="375"/>
              </a:spcBef>
              <a:spcAft>
                <a:spcPts val="0"/>
              </a:spcAft>
              <a:buClr>
                <a:schemeClr val="lt1"/>
              </a:buClr>
              <a:buSzPts val="1200"/>
              <a:buNone/>
              <a:defRPr sz="1200"/>
            </a:lvl8pPr>
            <a:lvl9pPr lvl="8" algn="ctr">
              <a:lnSpc>
                <a:spcPct val="90000"/>
              </a:lnSpc>
              <a:spcBef>
                <a:spcPts val="375"/>
              </a:spcBef>
              <a:spcAft>
                <a:spcPts val="0"/>
              </a:spcAft>
              <a:buClr>
                <a:schemeClr val="lt1"/>
              </a:buClr>
              <a:buSzPts val="1200"/>
              <a:buNone/>
              <a:defRPr sz="1200"/>
            </a:lvl9pPr>
          </a:lstStyle>
          <a:p/>
        </p:txBody>
      </p:sp>
      <p:sp>
        <p:nvSpPr>
          <p:cNvPr id="40" name="Google Shape;40;p3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ctr">
              <a:spcBef>
                <a:spcPts val="0"/>
              </a:spcBef>
              <a:spcAft>
                <a:spcPts val="0"/>
              </a:spcAft>
              <a:buClr>
                <a:schemeClr val="lt1"/>
              </a:buClr>
              <a:buSzPts val="900"/>
              <a:buFont typeface="Calibri"/>
              <a:buNone/>
              <a:defRPr/>
            </a:lvl1pPr>
            <a:lvl2pPr indent="0" lvl="1" marL="0" algn="ctr">
              <a:spcBef>
                <a:spcPts val="0"/>
              </a:spcBef>
              <a:spcAft>
                <a:spcPts val="0"/>
              </a:spcAft>
              <a:buClr>
                <a:schemeClr val="lt1"/>
              </a:buClr>
              <a:buSzPts val="900"/>
              <a:buFont typeface="Calibri"/>
              <a:buNone/>
              <a:defRPr/>
            </a:lvl2pPr>
            <a:lvl3pPr indent="0" lvl="2" marL="0" algn="ctr">
              <a:spcBef>
                <a:spcPts val="0"/>
              </a:spcBef>
              <a:spcAft>
                <a:spcPts val="0"/>
              </a:spcAft>
              <a:buClr>
                <a:schemeClr val="lt1"/>
              </a:buClr>
              <a:buSzPts val="900"/>
              <a:buFont typeface="Calibri"/>
              <a:buNone/>
              <a:defRPr/>
            </a:lvl3pPr>
            <a:lvl4pPr indent="0" lvl="3" marL="0" algn="ctr">
              <a:spcBef>
                <a:spcPts val="0"/>
              </a:spcBef>
              <a:spcAft>
                <a:spcPts val="0"/>
              </a:spcAft>
              <a:buClr>
                <a:schemeClr val="lt1"/>
              </a:buClr>
              <a:buSzPts val="900"/>
              <a:buFont typeface="Calibri"/>
              <a:buNone/>
              <a:defRPr/>
            </a:lvl4pPr>
            <a:lvl5pPr indent="0" lvl="4" marL="0" algn="ctr">
              <a:spcBef>
                <a:spcPts val="0"/>
              </a:spcBef>
              <a:spcAft>
                <a:spcPts val="0"/>
              </a:spcAft>
              <a:buClr>
                <a:schemeClr val="lt1"/>
              </a:buClr>
              <a:buSzPts val="900"/>
              <a:buFont typeface="Calibri"/>
              <a:buNone/>
              <a:defRPr/>
            </a:lvl5pPr>
            <a:lvl6pPr indent="0" lvl="5" marL="0" algn="ctr">
              <a:spcBef>
                <a:spcPts val="0"/>
              </a:spcBef>
              <a:spcAft>
                <a:spcPts val="0"/>
              </a:spcAft>
              <a:buClr>
                <a:schemeClr val="lt1"/>
              </a:buClr>
              <a:buSzPts val="900"/>
              <a:buFont typeface="Calibri"/>
              <a:buNone/>
              <a:defRPr/>
            </a:lvl6pPr>
            <a:lvl7pPr indent="0" lvl="6" marL="0" algn="ctr">
              <a:spcBef>
                <a:spcPts val="0"/>
              </a:spcBef>
              <a:spcAft>
                <a:spcPts val="0"/>
              </a:spcAft>
              <a:buClr>
                <a:schemeClr val="lt1"/>
              </a:buClr>
              <a:buSzPts val="900"/>
              <a:buFont typeface="Calibri"/>
              <a:buNone/>
              <a:defRPr/>
            </a:lvl7pPr>
            <a:lvl8pPr indent="0" lvl="7" marL="0" algn="ctr">
              <a:spcBef>
                <a:spcPts val="0"/>
              </a:spcBef>
              <a:spcAft>
                <a:spcPts val="0"/>
              </a:spcAft>
              <a:buClr>
                <a:schemeClr val="lt1"/>
              </a:buClr>
              <a:buSzPts val="900"/>
              <a:buFont typeface="Calibri"/>
              <a:buNone/>
              <a:defRPr/>
            </a:lvl8pPr>
            <a:lvl9pPr indent="0" lvl="8" marL="0" algn="ctr">
              <a:spcBef>
                <a:spcPts val="0"/>
              </a:spcBef>
              <a:spcAft>
                <a:spcPts val="0"/>
              </a:spcAft>
              <a:buClr>
                <a:schemeClr val="lt1"/>
              </a:buClr>
              <a:buSzPts val="900"/>
              <a:buFont typeface="Calibri"/>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3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32"/>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46" name="Google Shape;46;p32"/>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47" name="Google Shape;47;p3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ctr">
              <a:spcBef>
                <a:spcPts val="0"/>
              </a:spcBef>
              <a:spcAft>
                <a:spcPts val="0"/>
              </a:spcAft>
              <a:buClr>
                <a:schemeClr val="lt1"/>
              </a:buClr>
              <a:buSzPts val="900"/>
              <a:buFont typeface="Calibri"/>
              <a:buNone/>
              <a:defRPr/>
            </a:lvl1pPr>
            <a:lvl2pPr indent="0" lvl="1" marL="0" algn="ctr">
              <a:spcBef>
                <a:spcPts val="0"/>
              </a:spcBef>
              <a:spcAft>
                <a:spcPts val="0"/>
              </a:spcAft>
              <a:buClr>
                <a:schemeClr val="lt1"/>
              </a:buClr>
              <a:buSzPts val="900"/>
              <a:buFont typeface="Calibri"/>
              <a:buNone/>
              <a:defRPr/>
            </a:lvl2pPr>
            <a:lvl3pPr indent="0" lvl="2" marL="0" algn="ctr">
              <a:spcBef>
                <a:spcPts val="0"/>
              </a:spcBef>
              <a:spcAft>
                <a:spcPts val="0"/>
              </a:spcAft>
              <a:buClr>
                <a:schemeClr val="lt1"/>
              </a:buClr>
              <a:buSzPts val="900"/>
              <a:buFont typeface="Calibri"/>
              <a:buNone/>
              <a:defRPr/>
            </a:lvl3pPr>
            <a:lvl4pPr indent="0" lvl="3" marL="0" algn="ctr">
              <a:spcBef>
                <a:spcPts val="0"/>
              </a:spcBef>
              <a:spcAft>
                <a:spcPts val="0"/>
              </a:spcAft>
              <a:buClr>
                <a:schemeClr val="lt1"/>
              </a:buClr>
              <a:buSzPts val="900"/>
              <a:buFont typeface="Calibri"/>
              <a:buNone/>
              <a:defRPr/>
            </a:lvl4pPr>
            <a:lvl5pPr indent="0" lvl="4" marL="0" algn="ctr">
              <a:spcBef>
                <a:spcPts val="0"/>
              </a:spcBef>
              <a:spcAft>
                <a:spcPts val="0"/>
              </a:spcAft>
              <a:buClr>
                <a:schemeClr val="lt1"/>
              </a:buClr>
              <a:buSzPts val="900"/>
              <a:buFont typeface="Calibri"/>
              <a:buNone/>
              <a:defRPr/>
            </a:lvl5pPr>
            <a:lvl6pPr indent="0" lvl="5" marL="0" algn="ctr">
              <a:spcBef>
                <a:spcPts val="0"/>
              </a:spcBef>
              <a:spcAft>
                <a:spcPts val="0"/>
              </a:spcAft>
              <a:buClr>
                <a:schemeClr val="lt1"/>
              </a:buClr>
              <a:buSzPts val="900"/>
              <a:buFont typeface="Calibri"/>
              <a:buNone/>
              <a:defRPr/>
            </a:lvl6pPr>
            <a:lvl7pPr indent="0" lvl="6" marL="0" algn="ctr">
              <a:spcBef>
                <a:spcPts val="0"/>
              </a:spcBef>
              <a:spcAft>
                <a:spcPts val="0"/>
              </a:spcAft>
              <a:buClr>
                <a:schemeClr val="lt1"/>
              </a:buClr>
              <a:buSzPts val="900"/>
              <a:buFont typeface="Calibri"/>
              <a:buNone/>
              <a:defRPr/>
            </a:lvl7pPr>
            <a:lvl8pPr indent="0" lvl="7" marL="0" algn="ctr">
              <a:spcBef>
                <a:spcPts val="0"/>
              </a:spcBef>
              <a:spcAft>
                <a:spcPts val="0"/>
              </a:spcAft>
              <a:buClr>
                <a:schemeClr val="lt1"/>
              </a:buClr>
              <a:buSzPts val="900"/>
              <a:buFont typeface="Calibri"/>
              <a:buNone/>
              <a:defRPr/>
            </a:lvl8pPr>
            <a:lvl9pPr indent="0" lvl="8" marL="0" algn="ctr">
              <a:spcBef>
                <a:spcPts val="0"/>
              </a:spcBef>
              <a:spcAft>
                <a:spcPts val="0"/>
              </a:spcAft>
              <a:buClr>
                <a:schemeClr val="lt1"/>
              </a:buClr>
              <a:buSzPts val="900"/>
              <a:buFont typeface="Calibri"/>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33"/>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33"/>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1800"/>
              <a:buNone/>
              <a:defRPr b="1" sz="1800"/>
            </a:lvl1pPr>
            <a:lvl2pPr indent="-228600" lvl="1" marL="914400" algn="l">
              <a:lnSpc>
                <a:spcPct val="90000"/>
              </a:lnSpc>
              <a:spcBef>
                <a:spcPts val="375"/>
              </a:spcBef>
              <a:spcAft>
                <a:spcPts val="0"/>
              </a:spcAft>
              <a:buClr>
                <a:schemeClr val="lt1"/>
              </a:buClr>
              <a:buSzPts val="1500"/>
              <a:buNone/>
              <a:defRPr b="1" sz="1500"/>
            </a:lvl2pPr>
            <a:lvl3pPr indent="-228600" lvl="2" marL="1371600" algn="l">
              <a:lnSpc>
                <a:spcPct val="90000"/>
              </a:lnSpc>
              <a:spcBef>
                <a:spcPts val="375"/>
              </a:spcBef>
              <a:spcAft>
                <a:spcPts val="0"/>
              </a:spcAft>
              <a:buClr>
                <a:schemeClr val="lt1"/>
              </a:buClr>
              <a:buSzPts val="1350"/>
              <a:buNone/>
              <a:defRPr b="1" sz="1350"/>
            </a:lvl3pPr>
            <a:lvl4pPr indent="-228600" lvl="3" marL="1828800" algn="l">
              <a:lnSpc>
                <a:spcPct val="90000"/>
              </a:lnSpc>
              <a:spcBef>
                <a:spcPts val="375"/>
              </a:spcBef>
              <a:spcAft>
                <a:spcPts val="0"/>
              </a:spcAft>
              <a:buClr>
                <a:schemeClr val="lt1"/>
              </a:buClr>
              <a:buSzPts val="1200"/>
              <a:buNone/>
              <a:defRPr b="1" sz="1200"/>
            </a:lvl4pPr>
            <a:lvl5pPr indent="-228600" lvl="4" marL="2286000" algn="l">
              <a:lnSpc>
                <a:spcPct val="90000"/>
              </a:lnSpc>
              <a:spcBef>
                <a:spcPts val="375"/>
              </a:spcBef>
              <a:spcAft>
                <a:spcPts val="0"/>
              </a:spcAft>
              <a:buClr>
                <a:schemeClr val="lt1"/>
              </a:buClr>
              <a:buSzPts val="1200"/>
              <a:buNone/>
              <a:defRPr b="1" sz="1200"/>
            </a:lvl5pPr>
            <a:lvl6pPr indent="-228600" lvl="5" marL="2743200" algn="l">
              <a:lnSpc>
                <a:spcPct val="90000"/>
              </a:lnSpc>
              <a:spcBef>
                <a:spcPts val="375"/>
              </a:spcBef>
              <a:spcAft>
                <a:spcPts val="0"/>
              </a:spcAft>
              <a:buClr>
                <a:schemeClr val="lt1"/>
              </a:buClr>
              <a:buSzPts val="1200"/>
              <a:buNone/>
              <a:defRPr b="1" sz="1200"/>
            </a:lvl6pPr>
            <a:lvl7pPr indent="-228600" lvl="6" marL="3200400" algn="l">
              <a:lnSpc>
                <a:spcPct val="90000"/>
              </a:lnSpc>
              <a:spcBef>
                <a:spcPts val="375"/>
              </a:spcBef>
              <a:spcAft>
                <a:spcPts val="0"/>
              </a:spcAft>
              <a:buClr>
                <a:schemeClr val="lt1"/>
              </a:buClr>
              <a:buSzPts val="1200"/>
              <a:buNone/>
              <a:defRPr b="1" sz="1200"/>
            </a:lvl7pPr>
            <a:lvl8pPr indent="-228600" lvl="7" marL="3657600" algn="l">
              <a:lnSpc>
                <a:spcPct val="90000"/>
              </a:lnSpc>
              <a:spcBef>
                <a:spcPts val="375"/>
              </a:spcBef>
              <a:spcAft>
                <a:spcPts val="0"/>
              </a:spcAft>
              <a:buClr>
                <a:schemeClr val="lt1"/>
              </a:buClr>
              <a:buSzPts val="1200"/>
              <a:buNone/>
              <a:defRPr b="1" sz="1200"/>
            </a:lvl8pPr>
            <a:lvl9pPr indent="-228600" lvl="8" marL="4114800" algn="l">
              <a:lnSpc>
                <a:spcPct val="90000"/>
              </a:lnSpc>
              <a:spcBef>
                <a:spcPts val="375"/>
              </a:spcBef>
              <a:spcAft>
                <a:spcPts val="0"/>
              </a:spcAft>
              <a:buClr>
                <a:schemeClr val="lt1"/>
              </a:buClr>
              <a:buSzPts val="1200"/>
              <a:buNone/>
              <a:defRPr b="1" sz="1200"/>
            </a:lvl9pPr>
          </a:lstStyle>
          <a:p/>
        </p:txBody>
      </p:sp>
      <p:sp>
        <p:nvSpPr>
          <p:cNvPr id="53" name="Google Shape;53;p33"/>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54" name="Google Shape;54;p33"/>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lt1"/>
              </a:buClr>
              <a:buSzPts val="1800"/>
              <a:buNone/>
              <a:defRPr b="1" sz="1800"/>
            </a:lvl1pPr>
            <a:lvl2pPr indent="-228600" lvl="1" marL="914400" algn="l">
              <a:lnSpc>
                <a:spcPct val="90000"/>
              </a:lnSpc>
              <a:spcBef>
                <a:spcPts val="375"/>
              </a:spcBef>
              <a:spcAft>
                <a:spcPts val="0"/>
              </a:spcAft>
              <a:buClr>
                <a:schemeClr val="lt1"/>
              </a:buClr>
              <a:buSzPts val="1500"/>
              <a:buNone/>
              <a:defRPr b="1" sz="1500"/>
            </a:lvl2pPr>
            <a:lvl3pPr indent="-228600" lvl="2" marL="1371600" algn="l">
              <a:lnSpc>
                <a:spcPct val="90000"/>
              </a:lnSpc>
              <a:spcBef>
                <a:spcPts val="375"/>
              </a:spcBef>
              <a:spcAft>
                <a:spcPts val="0"/>
              </a:spcAft>
              <a:buClr>
                <a:schemeClr val="lt1"/>
              </a:buClr>
              <a:buSzPts val="1350"/>
              <a:buNone/>
              <a:defRPr b="1" sz="1350"/>
            </a:lvl3pPr>
            <a:lvl4pPr indent="-228600" lvl="3" marL="1828800" algn="l">
              <a:lnSpc>
                <a:spcPct val="90000"/>
              </a:lnSpc>
              <a:spcBef>
                <a:spcPts val="375"/>
              </a:spcBef>
              <a:spcAft>
                <a:spcPts val="0"/>
              </a:spcAft>
              <a:buClr>
                <a:schemeClr val="lt1"/>
              </a:buClr>
              <a:buSzPts val="1200"/>
              <a:buNone/>
              <a:defRPr b="1" sz="1200"/>
            </a:lvl4pPr>
            <a:lvl5pPr indent="-228600" lvl="4" marL="2286000" algn="l">
              <a:lnSpc>
                <a:spcPct val="90000"/>
              </a:lnSpc>
              <a:spcBef>
                <a:spcPts val="375"/>
              </a:spcBef>
              <a:spcAft>
                <a:spcPts val="0"/>
              </a:spcAft>
              <a:buClr>
                <a:schemeClr val="lt1"/>
              </a:buClr>
              <a:buSzPts val="1200"/>
              <a:buNone/>
              <a:defRPr b="1" sz="1200"/>
            </a:lvl5pPr>
            <a:lvl6pPr indent="-228600" lvl="5" marL="2743200" algn="l">
              <a:lnSpc>
                <a:spcPct val="90000"/>
              </a:lnSpc>
              <a:spcBef>
                <a:spcPts val="375"/>
              </a:spcBef>
              <a:spcAft>
                <a:spcPts val="0"/>
              </a:spcAft>
              <a:buClr>
                <a:schemeClr val="lt1"/>
              </a:buClr>
              <a:buSzPts val="1200"/>
              <a:buNone/>
              <a:defRPr b="1" sz="1200"/>
            </a:lvl6pPr>
            <a:lvl7pPr indent="-228600" lvl="6" marL="3200400" algn="l">
              <a:lnSpc>
                <a:spcPct val="90000"/>
              </a:lnSpc>
              <a:spcBef>
                <a:spcPts val="375"/>
              </a:spcBef>
              <a:spcAft>
                <a:spcPts val="0"/>
              </a:spcAft>
              <a:buClr>
                <a:schemeClr val="lt1"/>
              </a:buClr>
              <a:buSzPts val="1200"/>
              <a:buNone/>
              <a:defRPr b="1" sz="1200"/>
            </a:lvl7pPr>
            <a:lvl8pPr indent="-228600" lvl="7" marL="3657600" algn="l">
              <a:lnSpc>
                <a:spcPct val="90000"/>
              </a:lnSpc>
              <a:spcBef>
                <a:spcPts val="375"/>
              </a:spcBef>
              <a:spcAft>
                <a:spcPts val="0"/>
              </a:spcAft>
              <a:buClr>
                <a:schemeClr val="lt1"/>
              </a:buClr>
              <a:buSzPts val="1200"/>
              <a:buNone/>
              <a:defRPr b="1" sz="1200"/>
            </a:lvl8pPr>
            <a:lvl9pPr indent="-228600" lvl="8" marL="4114800" algn="l">
              <a:lnSpc>
                <a:spcPct val="90000"/>
              </a:lnSpc>
              <a:spcBef>
                <a:spcPts val="375"/>
              </a:spcBef>
              <a:spcAft>
                <a:spcPts val="0"/>
              </a:spcAft>
              <a:buClr>
                <a:schemeClr val="lt1"/>
              </a:buClr>
              <a:buSzPts val="1200"/>
              <a:buNone/>
              <a:defRPr b="1" sz="1200"/>
            </a:lvl9pPr>
          </a:lstStyle>
          <a:p/>
        </p:txBody>
      </p:sp>
      <p:sp>
        <p:nvSpPr>
          <p:cNvPr id="55" name="Google Shape;55;p33"/>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lt1"/>
              </a:buClr>
              <a:buSzPts val="1800"/>
              <a:buChar char="•"/>
              <a:defRPr/>
            </a:lvl1pPr>
            <a:lvl2pPr indent="-342900" lvl="1" marL="914400" algn="l">
              <a:lnSpc>
                <a:spcPct val="90000"/>
              </a:lnSpc>
              <a:spcBef>
                <a:spcPts val="375"/>
              </a:spcBef>
              <a:spcAft>
                <a:spcPts val="0"/>
              </a:spcAft>
              <a:buClr>
                <a:schemeClr val="lt1"/>
              </a:buClr>
              <a:buSzPts val="1800"/>
              <a:buChar char="•"/>
              <a:defRPr/>
            </a:lvl2pPr>
            <a:lvl3pPr indent="-342900" lvl="2" marL="1371600" algn="l">
              <a:lnSpc>
                <a:spcPct val="90000"/>
              </a:lnSpc>
              <a:spcBef>
                <a:spcPts val="375"/>
              </a:spcBef>
              <a:spcAft>
                <a:spcPts val="0"/>
              </a:spcAft>
              <a:buClr>
                <a:schemeClr val="lt1"/>
              </a:buClr>
              <a:buSzPts val="1800"/>
              <a:buChar char="•"/>
              <a:defRPr/>
            </a:lvl3pPr>
            <a:lvl4pPr indent="-342900" lvl="3" marL="1828800" algn="l">
              <a:lnSpc>
                <a:spcPct val="90000"/>
              </a:lnSpc>
              <a:spcBef>
                <a:spcPts val="375"/>
              </a:spcBef>
              <a:spcAft>
                <a:spcPts val="0"/>
              </a:spcAft>
              <a:buClr>
                <a:schemeClr val="lt1"/>
              </a:buClr>
              <a:buSzPts val="1800"/>
              <a:buChar char="•"/>
              <a:defRPr/>
            </a:lvl4pPr>
            <a:lvl5pPr indent="-342900" lvl="4" marL="2286000" algn="l">
              <a:lnSpc>
                <a:spcPct val="90000"/>
              </a:lnSpc>
              <a:spcBef>
                <a:spcPts val="375"/>
              </a:spcBef>
              <a:spcAft>
                <a:spcPts val="0"/>
              </a:spcAft>
              <a:buClr>
                <a:schemeClr val="lt1"/>
              </a:buClr>
              <a:buSzPts val="1800"/>
              <a:buChar char="•"/>
              <a:defRPr/>
            </a:lvl5pPr>
            <a:lvl6pPr indent="-342900" lvl="5" marL="2743200" algn="l">
              <a:lnSpc>
                <a:spcPct val="90000"/>
              </a:lnSpc>
              <a:spcBef>
                <a:spcPts val="375"/>
              </a:spcBef>
              <a:spcAft>
                <a:spcPts val="0"/>
              </a:spcAft>
              <a:buClr>
                <a:schemeClr val="lt1"/>
              </a:buClr>
              <a:buSzPts val="1800"/>
              <a:buChar char="•"/>
              <a:defRPr/>
            </a:lvl6pPr>
            <a:lvl7pPr indent="-342900" lvl="6" marL="3200400" algn="l">
              <a:lnSpc>
                <a:spcPct val="90000"/>
              </a:lnSpc>
              <a:spcBef>
                <a:spcPts val="375"/>
              </a:spcBef>
              <a:spcAft>
                <a:spcPts val="0"/>
              </a:spcAft>
              <a:buClr>
                <a:schemeClr val="lt1"/>
              </a:buClr>
              <a:buSzPts val="1800"/>
              <a:buChar char="•"/>
              <a:defRPr/>
            </a:lvl7pPr>
            <a:lvl8pPr indent="-342900" lvl="7" marL="3657600" algn="l">
              <a:lnSpc>
                <a:spcPct val="90000"/>
              </a:lnSpc>
              <a:spcBef>
                <a:spcPts val="375"/>
              </a:spcBef>
              <a:spcAft>
                <a:spcPts val="0"/>
              </a:spcAft>
              <a:buClr>
                <a:schemeClr val="lt1"/>
              </a:buClr>
              <a:buSzPts val="1800"/>
              <a:buChar char="•"/>
              <a:defRPr/>
            </a:lvl8pPr>
            <a:lvl9pPr indent="-342900" lvl="8" marL="4114800" algn="l">
              <a:lnSpc>
                <a:spcPct val="90000"/>
              </a:lnSpc>
              <a:spcBef>
                <a:spcPts val="375"/>
              </a:spcBef>
              <a:spcAft>
                <a:spcPts val="0"/>
              </a:spcAft>
              <a:buClr>
                <a:schemeClr val="lt1"/>
              </a:buClr>
              <a:buSzPts val="1800"/>
              <a:buChar char="•"/>
              <a:defRPr/>
            </a:lvl9pPr>
          </a:lstStyle>
          <a:p/>
        </p:txBody>
      </p:sp>
      <p:sp>
        <p:nvSpPr>
          <p:cNvPr id="56" name="Google Shape;56;p3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ctr">
              <a:spcBef>
                <a:spcPts val="0"/>
              </a:spcBef>
              <a:spcAft>
                <a:spcPts val="0"/>
              </a:spcAft>
              <a:buClr>
                <a:schemeClr val="lt1"/>
              </a:buClr>
              <a:buSzPts val="900"/>
              <a:buFont typeface="Calibri"/>
              <a:buNone/>
              <a:defRPr/>
            </a:lvl1pPr>
            <a:lvl2pPr indent="0" lvl="1" marL="0" algn="ctr">
              <a:spcBef>
                <a:spcPts val="0"/>
              </a:spcBef>
              <a:spcAft>
                <a:spcPts val="0"/>
              </a:spcAft>
              <a:buClr>
                <a:schemeClr val="lt1"/>
              </a:buClr>
              <a:buSzPts val="900"/>
              <a:buFont typeface="Calibri"/>
              <a:buNone/>
              <a:defRPr/>
            </a:lvl2pPr>
            <a:lvl3pPr indent="0" lvl="2" marL="0" algn="ctr">
              <a:spcBef>
                <a:spcPts val="0"/>
              </a:spcBef>
              <a:spcAft>
                <a:spcPts val="0"/>
              </a:spcAft>
              <a:buClr>
                <a:schemeClr val="lt1"/>
              </a:buClr>
              <a:buSzPts val="900"/>
              <a:buFont typeface="Calibri"/>
              <a:buNone/>
              <a:defRPr/>
            </a:lvl3pPr>
            <a:lvl4pPr indent="0" lvl="3" marL="0" algn="ctr">
              <a:spcBef>
                <a:spcPts val="0"/>
              </a:spcBef>
              <a:spcAft>
                <a:spcPts val="0"/>
              </a:spcAft>
              <a:buClr>
                <a:schemeClr val="lt1"/>
              </a:buClr>
              <a:buSzPts val="900"/>
              <a:buFont typeface="Calibri"/>
              <a:buNone/>
              <a:defRPr/>
            </a:lvl4pPr>
            <a:lvl5pPr indent="0" lvl="4" marL="0" algn="ctr">
              <a:spcBef>
                <a:spcPts val="0"/>
              </a:spcBef>
              <a:spcAft>
                <a:spcPts val="0"/>
              </a:spcAft>
              <a:buClr>
                <a:schemeClr val="lt1"/>
              </a:buClr>
              <a:buSzPts val="900"/>
              <a:buFont typeface="Calibri"/>
              <a:buNone/>
              <a:defRPr/>
            </a:lvl5pPr>
            <a:lvl6pPr indent="0" lvl="5" marL="0" algn="ctr">
              <a:spcBef>
                <a:spcPts val="0"/>
              </a:spcBef>
              <a:spcAft>
                <a:spcPts val="0"/>
              </a:spcAft>
              <a:buClr>
                <a:schemeClr val="lt1"/>
              </a:buClr>
              <a:buSzPts val="900"/>
              <a:buFont typeface="Calibri"/>
              <a:buNone/>
              <a:defRPr/>
            </a:lvl6pPr>
            <a:lvl7pPr indent="0" lvl="6" marL="0" algn="ctr">
              <a:spcBef>
                <a:spcPts val="0"/>
              </a:spcBef>
              <a:spcAft>
                <a:spcPts val="0"/>
              </a:spcAft>
              <a:buClr>
                <a:schemeClr val="lt1"/>
              </a:buClr>
              <a:buSzPts val="900"/>
              <a:buFont typeface="Calibri"/>
              <a:buNone/>
              <a:defRPr/>
            </a:lvl7pPr>
            <a:lvl8pPr indent="0" lvl="7" marL="0" algn="ctr">
              <a:spcBef>
                <a:spcPts val="0"/>
              </a:spcBef>
              <a:spcAft>
                <a:spcPts val="0"/>
              </a:spcAft>
              <a:buClr>
                <a:schemeClr val="lt1"/>
              </a:buClr>
              <a:buSzPts val="900"/>
              <a:buFont typeface="Calibri"/>
              <a:buNone/>
              <a:defRPr/>
            </a:lvl8pPr>
            <a:lvl9pPr indent="0" lvl="8" marL="0" algn="ctr">
              <a:spcBef>
                <a:spcPts val="0"/>
              </a:spcBef>
              <a:spcAft>
                <a:spcPts val="0"/>
              </a:spcAft>
              <a:buClr>
                <a:schemeClr val="lt1"/>
              </a:buClr>
              <a:buSzPts val="900"/>
              <a:buFont typeface="Calibri"/>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9" name="Shape 59"/>
        <p:cNvGrpSpPr/>
        <p:nvPr/>
      </p:nvGrpSpPr>
      <p:grpSpPr>
        <a:xfrm>
          <a:off x="0" y="0"/>
          <a:ext cx="0" cy="0"/>
          <a:chOff x="0" y="0"/>
          <a:chExt cx="0" cy="0"/>
        </a:xfrm>
      </p:grpSpPr>
      <p:sp>
        <p:nvSpPr>
          <p:cNvPr id="60" name="Google Shape;60;p3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ctr">
              <a:spcBef>
                <a:spcPts val="0"/>
              </a:spcBef>
              <a:spcAft>
                <a:spcPts val="0"/>
              </a:spcAft>
              <a:buClr>
                <a:schemeClr val="lt1"/>
              </a:buClr>
              <a:buSzPts val="900"/>
              <a:buFont typeface="Calibri"/>
              <a:buNone/>
              <a:defRPr/>
            </a:lvl1pPr>
            <a:lvl2pPr indent="0" lvl="1" marL="0" algn="ctr">
              <a:spcBef>
                <a:spcPts val="0"/>
              </a:spcBef>
              <a:spcAft>
                <a:spcPts val="0"/>
              </a:spcAft>
              <a:buClr>
                <a:schemeClr val="lt1"/>
              </a:buClr>
              <a:buSzPts val="900"/>
              <a:buFont typeface="Calibri"/>
              <a:buNone/>
              <a:defRPr/>
            </a:lvl2pPr>
            <a:lvl3pPr indent="0" lvl="2" marL="0" algn="ctr">
              <a:spcBef>
                <a:spcPts val="0"/>
              </a:spcBef>
              <a:spcAft>
                <a:spcPts val="0"/>
              </a:spcAft>
              <a:buClr>
                <a:schemeClr val="lt1"/>
              </a:buClr>
              <a:buSzPts val="900"/>
              <a:buFont typeface="Calibri"/>
              <a:buNone/>
              <a:defRPr/>
            </a:lvl3pPr>
            <a:lvl4pPr indent="0" lvl="3" marL="0" algn="ctr">
              <a:spcBef>
                <a:spcPts val="0"/>
              </a:spcBef>
              <a:spcAft>
                <a:spcPts val="0"/>
              </a:spcAft>
              <a:buClr>
                <a:schemeClr val="lt1"/>
              </a:buClr>
              <a:buSzPts val="900"/>
              <a:buFont typeface="Calibri"/>
              <a:buNone/>
              <a:defRPr/>
            </a:lvl4pPr>
            <a:lvl5pPr indent="0" lvl="4" marL="0" algn="ctr">
              <a:spcBef>
                <a:spcPts val="0"/>
              </a:spcBef>
              <a:spcAft>
                <a:spcPts val="0"/>
              </a:spcAft>
              <a:buClr>
                <a:schemeClr val="lt1"/>
              </a:buClr>
              <a:buSzPts val="900"/>
              <a:buFont typeface="Calibri"/>
              <a:buNone/>
              <a:defRPr/>
            </a:lvl5pPr>
            <a:lvl6pPr indent="0" lvl="5" marL="0" algn="ctr">
              <a:spcBef>
                <a:spcPts val="0"/>
              </a:spcBef>
              <a:spcAft>
                <a:spcPts val="0"/>
              </a:spcAft>
              <a:buClr>
                <a:schemeClr val="lt1"/>
              </a:buClr>
              <a:buSzPts val="900"/>
              <a:buFont typeface="Calibri"/>
              <a:buNone/>
              <a:defRPr/>
            </a:lvl6pPr>
            <a:lvl7pPr indent="0" lvl="6" marL="0" algn="ctr">
              <a:spcBef>
                <a:spcPts val="0"/>
              </a:spcBef>
              <a:spcAft>
                <a:spcPts val="0"/>
              </a:spcAft>
              <a:buClr>
                <a:schemeClr val="lt1"/>
              </a:buClr>
              <a:buSzPts val="900"/>
              <a:buFont typeface="Calibri"/>
              <a:buNone/>
              <a:defRPr/>
            </a:lvl7pPr>
            <a:lvl8pPr indent="0" lvl="7" marL="0" algn="ctr">
              <a:spcBef>
                <a:spcPts val="0"/>
              </a:spcBef>
              <a:spcAft>
                <a:spcPts val="0"/>
              </a:spcAft>
              <a:buClr>
                <a:schemeClr val="lt1"/>
              </a:buClr>
              <a:buSzPts val="900"/>
              <a:buFont typeface="Calibri"/>
              <a:buNone/>
              <a:defRPr/>
            </a:lvl8pPr>
            <a:lvl9pPr indent="0" lvl="8" marL="0" algn="ctr">
              <a:spcBef>
                <a:spcPts val="0"/>
              </a:spcBef>
              <a:spcAft>
                <a:spcPts val="0"/>
              </a:spcAft>
              <a:buClr>
                <a:schemeClr val="lt1"/>
              </a:buClr>
              <a:buSzPts val="900"/>
              <a:buFont typeface="Calibri"/>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3300"/>
              <a:buFont typeface="Calibri"/>
              <a:buNone/>
              <a:defRPr b="0" i="0" sz="33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5"/>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
        <p:nvSpPr>
          <p:cNvPr id="8" name="Google Shape;8;p2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9" name="Google Shape;9;p2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 name="Google Shape;10;p2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rtl="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rtl="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rtl="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rtl="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rtl="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rtl="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rtl="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rtl="0" algn="ctr">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
          <p:cNvSpPr txBox="1"/>
          <p:nvPr>
            <p:ph type="title"/>
          </p:nvPr>
        </p:nvSpPr>
        <p:spPr>
          <a:xfrm>
            <a:off x="311700" y="445025"/>
            <a:ext cx="8520600" cy="30699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800"/>
              </a:spcBef>
              <a:spcAft>
                <a:spcPts val="0"/>
              </a:spcAft>
              <a:buClr>
                <a:schemeClr val="lt1"/>
              </a:buClr>
              <a:buSzPts val="3600"/>
              <a:buFont typeface="Calibri"/>
              <a:buNone/>
            </a:pPr>
            <a:r>
              <a:rPr b="1" lang="en-GB" sz="6600">
                <a:latin typeface="Calibri"/>
                <a:ea typeface="Calibri"/>
                <a:cs typeface="Calibri"/>
                <a:sym typeface="Calibri"/>
              </a:rPr>
              <a:t>How do we prevent avoidable deaths?</a:t>
            </a:r>
            <a:br>
              <a:rPr b="1" lang="en-GB" sz="6600">
                <a:latin typeface="Calibri"/>
                <a:ea typeface="Calibri"/>
                <a:cs typeface="Calibri"/>
                <a:sym typeface="Calibri"/>
              </a:rPr>
            </a:br>
            <a:endParaRPr b="1" sz="6600">
              <a:latin typeface="Calibri"/>
              <a:ea typeface="Calibri"/>
              <a:cs typeface="Calibri"/>
              <a:sym typeface="Calibri"/>
            </a:endParaRPr>
          </a:p>
        </p:txBody>
      </p:sp>
      <p:pic>
        <p:nvPicPr>
          <p:cNvPr descr="Venn Diagram image" id="94" name="Google Shape;94;p1"/>
          <p:cNvPicPr preferRelativeResize="0"/>
          <p:nvPr/>
        </p:nvPicPr>
        <p:blipFill rotWithShape="1">
          <a:blip r:embed="rId3">
            <a:alphaModFix/>
          </a:blip>
          <a:srcRect b="0" l="0" r="0" t="0"/>
          <a:stretch/>
        </p:blipFill>
        <p:spPr>
          <a:xfrm>
            <a:off x="6092076" y="2940423"/>
            <a:ext cx="1946957" cy="194695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0"/>
          <p:cNvSpPr txBox="1"/>
          <p:nvPr>
            <p:ph type="title"/>
          </p:nvPr>
        </p:nvSpPr>
        <p:spPr>
          <a:xfrm>
            <a:off x="628650" y="1941280"/>
            <a:ext cx="7886700"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Calibri"/>
              <a:buNone/>
            </a:pPr>
            <a:r>
              <a:rPr b="1" lang="en-GB" sz="4000">
                <a:latin typeface="Calibri"/>
                <a:ea typeface="Calibri"/>
                <a:cs typeface="Calibri"/>
                <a:sym typeface="Calibri"/>
              </a:rPr>
              <a:t>Accessibility is not something you can automate or should delay until we start building.</a:t>
            </a:r>
            <a:br>
              <a:rPr b="1" lang="en-GB" sz="4000">
                <a:latin typeface="Calibri"/>
                <a:ea typeface="Calibri"/>
                <a:cs typeface="Calibri"/>
                <a:sym typeface="Calibri"/>
              </a:rPr>
            </a:br>
            <a:br>
              <a:rPr b="1" lang="en-GB" sz="4000">
                <a:latin typeface="Calibri"/>
                <a:ea typeface="Calibri"/>
                <a:cs typeface="Calibri"/>
                <a:sym typeface="Calibri"/>
              </a:rPr>
            </a:br>
            <a:r>
              <a:rPr b="1" lang="en-GB" sz="4000">
                <a:latin typeface="Calibri"/>
                <a:ea typeface="Calibri"/>
                <a:cs typeface="Calibri"/>
                <a:sym typeface="Calibri"/>
              </a:rPr>
              <a:t>The interaction between a person and the environment. It's beyond computers.</a:t>
            </a:r>
            <a:endParaRPr b="1" sz="40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0" name="Shape 150"/>
        <p:cNvGrpSpPr/>
        <p:nvPr/>
      </p:nvGrpSpPr>
      <p:grpSpPr>
        <a:xfrm>
          <a:off x="0" y="0"/>
          <a:ext cx="0" cy="0"/>
          <a:chOff x="0" y="0"/>
          <a:chExt cx="0" cy="0"/>
        </a:xfrm>
      </p:grpSpPr>
      <p:sp>
        <p:nvSpPr>
          <p:cNvPr id="151" name="Google Shape;151;p11"/>
          <p:cNvSpPr/>
          <p:nvPr/>
        </p:nvSpPr>
        <p:spPr>
          <a:xfrm>
            <a:off x="0" y="0"/>
            <a:ext cx="9141713" cy="5143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2" name="Google Shape;152;p11"/>
          <p:cNvSpPr txBox="1"/>
          <p:nvPr>
            <p:ph type="title"/>
          </p:nvPr>
        </p:nvSpPr>
        <p:spPr>
          <a:xfrm>
            <a:off x="628650" y="2213932"/>
            <a:ext cx="2839134" cy="2796640"/>
          </a:xfrm>
          <a:prstGeom prst="rect">
            <a:avLst/>
          </a:prstGeom>
          <a:noFill/>
          <a:ln>
            <a:noFill/>
          </a:ln>
        </p:spPr>
        <p:txBody>
          <a:bodyPr anchorCtr="0" anchor="b" bIns="45700" lIns="91425" spcFirstLastPara="1" rIns="91425" wrap="square" tIns="45700">
            <a:noAutofit/>
          </a:bodyPr>
          <a:lstStyle/>
          <a:p>
            <a:pPr indent="0" lvl="0" marL="0" rtl="0" algn="l">
              <a:lnSpc>
                <a:spcPct val="107000"/>
              </a:lnSpc>
              <a:spcBef>
                <a:spcPts val="1800"/>
              </a:spcBef>
              <a:spcAft>
                <a:spcPts val="800"/>
              </a:spcAft>
              <a:buClr>
                <a:schemeClr val="lt1"/>
              </a:buClr>
              <a:buSzPts val="4800"/>
              <a:buFont typeface="Calibri"/>
              <a:buNone/>
            </a:pPr>
            <a:r>
              <a:rPr lang="en-GB" sz="2000">
                <a:latin typeface="Calibri"/>
                <a:ea typeface="Calibri"/>
                <a:cs typeface="Calibri"/>
                <a:sym typeface="Calibri"/>
              </a:rPr>
              <a:t> </a:t>
            </a: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r>
              <a:rPr lang="en-GB" sz="2000">
                <a:latin typeface="Calibri"/>
                <a:ea typeface="Calibri"/>
                <a:cs typeface="Calibri"/>
                <a:sym typeface="Calibri"/>
              </a:rPr>
              <a:t>Wheel of Power/Privilege</a:t>
            </a:r>
            <a:br>
              <a:rPr lang="en-GB" sz="2000">
                <a:latin typeface="Calibri"/>
                <a:ea typeface="Calibri"/>
                <a:cs typeface="Calibri"/>
                <a:sym typeface="Calibri"/>
              </a:rPr>
            </a:br>
            <a:br>
              <a:rPr lang="en-GB" sz="2000">
                <a:latin typeface="Calibri"/>
                <a:ea typeface="Calibri"/>
                <a:cs typeface="Calibri"/>
                <a:sym typeface="Calibri"/>
              </a:rPr>
            </a:br>
            <a:r>
              <a:rPr lang="en-GB" sz="2000">
                <a:latin typeface="Calibri"/>
                <a:ea typeface="Calibri"/>
                <a:cs typeface="Calibri"/>
                <a:sym typeface="Calibri"/>
              </a:rPr>
              <a:t>Language</a:t>
            </a:r>
            <a:br>
              <a:rPr lang="en-GB" sz="2000">
                <a:latin typeface="Calibri"/>
                <a:ea typeface="Calibri"/>
                <a:cs typeface="Calibri"/>
                <a:sym typeface="Calibri"/>
              </a:rPr>
            </a:br>
            <a:r>
              <a:rPr lang="en-GB" sz="2000">
                <a:latin typeface="Calibri"/>
                <a:ea typeface="Calibri"/>
                <a:cs typeface="Calibri"/>
                <a:sym typeface="Calibri"/>
              </a:rPr>
              <a:t>Housing</a:t>
            </a:r>
            <a:br>
              <a:rPr lang="en-GB" sz="2000">
                <a:latin typeface="Calibri"/>
                <a:ea typeface="Calibri"/>
                <a:cs typeface="Calibri"/>
                <a:sym typeface="Calibri"/>
              </a:rPr>
            </a:br>
            <a:r>
              <a:rPr lang="en-GB" sz="2000">
                <a:latin typeface="Calibri"/>
                <a:ea typeface="Calibri"/>
                <a:cs typeface="Calibri"/>
                <a:sym typeface="Calibri"/>
              </a:rPr>
              <a:t>Mental health</a:t>
            </a:r>
            <a:br>
              <a:rPr lang="en-GB" sz="2000">
                <a:latin typeface="Calibri"/>
                <a:ea typeface="Calibri"/>
                <a:cs typeface="Calibri"/>
                <a:sym typeface="Calibri"/>
              </a:rPr>
            </a:br>
            <a:r>
              <a:rPr lang="en-GB" sz="2000">
                <a:latin typeface="Calibri"/>
                <a:ea typeface="Calibri"/>
                <a:cs typeface="Calibri"/>
                <a:sym typeface="Calibri"/>
              </a:rPr>
              <a:t>Body size</a:t>
            </a:r>
            <a:br>
              <a:rPr lang="en-GB" sz="2000">
                <a:latin typeface="Calibri"/>
                <a:ea typeface="Calibri"/>
                <a:cs typeface="Calibri"/>
                <a:sym typeface="Calibri"/>
              </a:rPr>
            </a:br>
            <a:r>
              <a:rPr lang="en-GB" sz="2000">
                <a:latin typeface="Calibri"/>
                <a:ea typeface="Calibri"/>
                <a:cs typeface="Calibri"/>
                <a:sym typeface="Calibri"/>
              </a:rPr>
              <a:t>Sexuality</a:t>
            </a:r>
            <a:br>
              <a:rPr lang="en-GB" sz="2000">
                <a:latin typeface="Calibri"/>
                <a:ea typeface="Calibri"/>
                <a:cs typeface="Calibri"/>
                <a:sym typeface="Calibri"/>
              </a:rPr>
            </a:br>
            <a:r>
              <a:rPr lang="en-GB" sz="2000">
                <a:latin typeface="Calibri"/>
                <a:ea typeface="Calibri"/>
                <a:cs typeface="Calibri"/>
                <a:sym typeface="Calibri"/>
              </a:rPr>
              <a:t>Disability</a:t>
            </a:r>
            <a:br>
              <a:rPr lang="en-GB" sz="2000">
                <a:latin typeface="Calibri"/>
                <a:ea typeface="Calibri"/>
                <a:cs typeface="Calibri"/>
                <a:sym typeface="Calibri"/>
              </a:rPr>
            </a:br>
            <a:r>
              <a:rPr lang="en-GB" sz="2000">
                <a:latin typeface="Calibri"/>
                <a:ea typeface="Calibri"/>
                <a:cs typeface="Calibri"/>
                <a:sym typeface="Calibri"/>
              </a:rPr>
              <a:t>Education</a:t>
            </a:r>
            <a:br>
              <a:rPr lang="en-GB" sz="2000">
                <a:latin typeface="Calibri"/>
                <a:ea typeface="Calibri"/>
                <a:cs typeface="Calibri"/>
                <a:sym typeface="Calibri"/>
              </a:rPr>
            </a:br>
            <a:r>
              <a:rPr lang="en-GB" sz="2000">
                <a:latin typeface="Calibri"/>
                <a:ea typeface="Calibri"/>
                <a:cs typeface="Calibri"/>
                <a:sym typeface="Calibri"/>
              </a:rPr>
              <a:t>Skin colour</a:t>
            </a:r>
            <a:br>
              <a:rPr lang="en-GB" sz="2000">
                <a:latin typeface="Calibri"/>
                <a:ea typeface="Calibri"/>
                <a:cs typeface="Calibri"/>
                <a:sym typeface="Calibri"/>
              </a:rPr>
            </a:br>
            <a:r>
              <a:rPr lang="en-GB" sz="2000">
                <a:latin typeface="Calibri"/>
                <a:ea typeface="Calibri"/>
                <a:cs typeface="Calibri"/>
                <a:sym typeface="Calibri"/>
              </a:rPr>
              <a:t>Citizenship</a:t>
            </a:r>
            <a:br>
              <a:rPr lang="en-GB" sz="2000">
                <a:latin typeface="Calibri"/>
                <a:ea typeface="Calibri"/>
                <a:cs typeface="Calibri"/>
                <a:sym typeface="Calibri"/>
              </a:rPr>
            </a:br>
            <a:r>
              <a:rPr lang="en-GB" sz="2000">
                <a:latin typeface="Calibri"/>
                <a:ea typeface="Calibri"/>
                <a:cs typeface="Calibri"/>
                <a:sym typeface="Calibri"/>
              </a:rPr>
              <a:t>Wealth</a:t>
            </a:r>
            <a:br>
              <a:rPr lang="en-GB" sz="2000">
                <a:latin typeface="Calibri"/>
                <a:ea typeface="Calibri"/>
                <a:cs typeface="Calibri"/>
                <a:sym typeface="Calibri"/>
              </a:rPr>
            </a:br>
            <a:r>
              <a:rPr lang="en-GB" sz="2000">
                <a:latin typeface="Calibri"/>
                <a:ea typeface="Calibri"/>
                <a:cs typeface="Calibri"/>
                <a:sym typeface="Calibri"/>
              </a:rPr>
              <a:t>Gender</a:t>
            </a:r>
            <a:br>
              <a:rPr lang="en-GB" sz="2000">
                <a:latin typeface="Calibri"/>
                <a:ea typeface="Calibri"/>
                <a:cs typeface="Calibri"/>
                <a:sym typeface="Calibri"/>
              </a:rPr>
            </a:br>
            <a:endParaRPr sz="2000"/>
          </a:p>
        </p:txBody>
      </p:sp>
      <p:pic>
        <p:nvPicPr>
          <p:cNvPr descr=" Wheel of Power/Privilege&#10;&#10;Divided into wedges with different aspects of how people can be privileged or deprived of power&#10;&#10;Language&#10;Housing&#10;Mental health&#10;Body size&#10;Sexuality&#10;Disability&#10;Education&#10;Skin colour&#10;Citizenship&#10;Wealth&#10;Gender&#10;" id="153" name="Google Shape;153;p11"/>
          <p:cNvPicPr preferRelativeResize="0"/>
          <p:nvPr/>
        </p:nvPicPr>
        <p:blipFill rotWithShape="1">
          <a:blip r:embed="rId3">
            <a:alphaModFix/>
          </a:blip>
          <a:srcRect b="3131" l="0" r="-1" t="1385"/>
          <a:stretch/>
        </p:blipFill>
        <p:spPr>
          <a:xfrm>
            <a:off x="3757128" y="10"/>
            <a:ext cx="5386872" cy="51434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2"/>
          <p:cNvSpPr txBox="1"/>
          <p:nvPr>
            <p:ph type="title"/>
          </p:nvPr>
        </p:nvSpPr>
        <p:spPr>
          <a:xfrm>
            <a:off x="628650" y="641398"/>
            <a:ext cx="7886700"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7200"/>
              <a:buFont typeface="Calibri"/>
              <a:buNone/>
            </a:pPr>
            <a:r>
              <a:rPr lang="en-GB" sz="7200">
                <a:solidFill>
                  <a:schemeClr val="lt1"/>
                </a:solidFill>
              </a:rPr>
              <a:t>Dragon, naturally speaking?</a:t>
            </a:r>
            <a:endParaRPr sz="7200">
              <a:solidFill>
                <a:schemeClr val="lt1"/>
              </a:solidFill>
            </a:endParaRPr>
          </a:p>
        </p:txBody>
      </p:sp>
      <p:pic>
        <p:nvPicPr>
          <p:cNvPr descr="Red painting of dragons" id="160" name="Google Shape;160;p12"/>
          <p:cNvPicPr preferRelativeResize="0"/>
          <p:nvPr>
            <p:ph idx="1" type="body"/>
          </p:nvPr>
        </p:nvPicPr>
        <p:blipFill rotWithShape="1">
          <a:blip r:embed="rId3">
            <a:alphaModFix/>
          </a:blip>
          <a:srcRect b="19634" l="12119" r="11054" t="33971"/>
          <a:stretch/>
        </p:blipFill>
        <p:spPr>
          <a:xfrm>
            <a:off x="712447" y="2239889"/>
            <a:ext cx="5184209" cy="2348073"/>
          </a:xfrm>
          <a:prstGeom prst="rect">
            <a:avLst/>
          </a:prstGeom>
          <a:noFill/>
          <a:ln>
            <a:noFill/>
          </a:ln>
        </p:spPr>
      </p:pic>
      <p:pic>
        <p:nvPicPr>
          <p:cNvPr id="161" name="Google Shape;161;p12"/>
          <p:cNvPicPr preferRelativeResize="0"/>
          <p:nvPr/>
        </p:nvPicPr>
        <p:blipFill rotWithShape="1">
          <a:blip r:embed="rId4">
            <a:alphaModFix/>
          </a:blip>
          <a:srcRect b="0" l="0" r="0" t="0"/>
          <a:stretch/>
        </p:blipFill>
        <p:spPr>
          <a:xfrm>
            <a:off x="6102917" y="2226438"/>
            <a:ext cx="1890542" cy="25207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3"/>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7200"/>
              <a:buFont typeface="Calibri"/>
              <a:buNone/>
            </a:pPr>
            <a:r>
              <a:rPr lang="en-GB" sz="7200"/>
              <a:t>Heads, shoulders, knees and toes</a:t>
            </a:r>
            <a:endParaRPr sz="7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4"/>
          <p:cNvSpPr txBox="1"/>
          <p:nvPr>
            <p:ph type="title"/>
          </p:nvPr>
        </p:nvSpPr>
        <p:spPr>
          <a:xfrm>
            <a:off x="623888" y="1676751"/>
            <a:ext cx="7886700" cy="213955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7200"/>
              <a:buFont typeface="Calibri"/>
              <a:buNone/>
            </a:pPr>
            <a:r>
              <a:rPr lang="en-GB" sz="7200"/>
              <a:t>Pick your favourite barrier</a:t>
            </a:r>
            <a:br>
              <a:rPr lang="en-GB" sz="7200"/>
            </a:br>
            <a:endParaRPr sz="72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5" name="Shape 175"/>
        <p:cNvGrpSpPr/>
        <p:nvPr/>
      </p:nvGrpSpPr>
      <p:grpSpPr>
        <a:xfrm>
          <a:off x="0" y="0"/>
          <a:ext cx="0" cy="0"/>
          <a:chOff x="0" y="0"/>
          <a:chExt cx="0" cy="0"/>
        </a:xfrm>
      </p:grpSpPr>
      <p:sp>
        <p:nvSpPr>
          <p:cNvPr id="176" name="Google Shape;176;p15"/>
          <p:cNvSpPr/>
          <p:nvPr/>
        </p:nvSpPr>
        <p:spPr>
          <a:xfrm>
            <a:off x="0" y="0"/>
            <a:ext cx="9141713" cy="5143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15"/>
          <p:cNvSpPr txBox="1"/>
          <p:nvPr>
            <p:ph type="title"/>
          </p:nvPr>
        </p:nvSpPr>
        <p:spPr>
          <a:xfrm>
            <a:off x="628650" y="546496"/>
            <a:ext cx="2839134" cy="279664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900"/>
              <a:buFont typeface="Calibri"/>
              <a:buNone/>
            </a:pPr>
            <a:r>
              <a:rPr lang="en-GB" sz="3900"/>
              <a:t>Softer factors</a:t>
            </a:r>
            <a:endParaRPr/>
          </a:p>
        </p:txBody>
      </p:sp>
      <p:pic>
        <p:nvPicPr>
          <p:cNvPr descr="The impact of an enriched environment, psychological safety&#10;&#10;Image depicts a playground for rats" id="178" name="Google Shape;178;p15"/>
          <p:cNvPicPr preferRelativeResize="0"/>
          <p:nvPr/>
        </p:nvPicPr>
        <p:blipFill rotWithShape="1">
          <a:blip r:embed="rId3">
            <a:alphaModFix/>
          </a:blip>
          <a:srcRect b="12036" l="0" r="-3" t="13247"/>
          <a:stretch/>
        </p:blipFill>
        <p:spPr>
          <a:xfrm>
            <a:off x="3757128" y="10"/>
            <a:ext cx="5386872" cy="51434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6"/>
          <p:cNvSpPr txBox="1"/>
          <p:nvPr>
            <p:ph type="title"/>
          </p:nvPr>
        </p:nvSpPr>
        <p:spPr>
          <a:xfrm>
            <a:off x="490250" y="450150"/>
            <a:ext cx="8341500" cy="3537600"/>
          </a:xfrm>
          <a:prstGeom prst="rect">
            <a:avLst/>
          </a:prstGeom>
          <a:noFill/>
          <a:ln>
            <a:noFill/>
          </a:ln>
        </p:spPr>
        <p:txBody>
          <a:bodyPr anchorCtr="0" anchor="ctr" bIns="91425" lIns="91425" spcFirstLastPara="1" rIns="91425" wrap="square" tIns="91425">
            <a:noAutofit/>
          </a:bodyPr>
          <a:lstStyle/>
          <a:p>
            <a:pPr indent="0" lvl="0" marL="0" rtl="0" algn="l">
              <a:lnSpc>
                <a:spcPct val="107000"/>
              </a:lnSpc>
              <a:spcBef>
                <a:spcPts val="1800"/>
              </a:spcBef>
              <a:spcAft>
                <a:spcPts val="800"/>
              </a:spcAft>
              <a:buClr>
                <a:schemeClr val="lt1"/>
              </a:buClr>
              <a:buSzPts val="4800"/>
              <a:buFont typeface="Calibri"/>
              <a:buNone/>
            </a:pPr>
            <a:r>
              <a:rPr lang="en-GB">
                <a:latin typeface="Calibri"/>
                <a:ea typeface="Calibri"/>
                <a:cs typeface="Calibri"/>
                <a:sym typeface="Calibri"/>
              </a:rPr>
              <a:t>“</a:t>
            </a:r>
            <a:r>
              <a:rPr lang="en-GB" sz="1800">
                <a:latin typeface="Calibri"/>
                <a:ea typeface="Calibri"/>
                <a:cs typeface="Calibri"/>
                <a:sym typeface="Calibri"/>
              </a:rPr>
              <a:t> </a:t>
            </a:r>
            <a:r>
              <a:rPr lang="en-GB" sz="4800">
                <a:latin typeface="Calibri"/>
                <a:ea typeface="Calibri"/>
                <a:cs typeface="Calibri"/>
                <a:sym typeface="Calibri"/>
              </a:rPr>
              <a:t>Happy families are all alike; every unhappy family is unhappy in its own way.</a:t>
            </a:r>
            <a:r>
              <a:rPr lang="en-GB">
                <a:latin typeface="Calibri"/>
                <a:ea typeface="Calibri"/>
                <a:cs typeface="Calibri"/>
                <a:sym typeface="Calibri"/>
              </a:rPr>
              <a:t>”</a:t>
            </a:r>
            <a:endParaRPr>
              <a:latin typeface="Calibri"/>
              <a:ea typeface="Calibri"/>
              <a:cs typeface="Calibri"/>
              <a:sym typeface="Calibri"/>
            </a:endParaRPr>
          </a:p>
        </p:txBody>
      </p:sp>
      <p:sp>
        <p:nvSpPr>
          <p:cNvPr id="184" name="Google Shape;184;p16"/>
          <p:cNvSpPr txBox="1"/>
          <p:nvPr/>
        </p:nvSpPr>
        <p:spPr>
          <a:xfrm>
            <a:off x="5419250" y="3987750"/>
            <a:ext cx="3412500" cy="607800"/>
          </a:xfrm>
          <a:prstGeom prst="rect">
            <a:avLst/>
          </a:prstGeom>
          <a:noFill/>
          <a:ln>
            <a:noFill/>
          </a:ln>
        </p:spPr>
        <p:txBody>
          <a:bodyPr anchorCtr="0" anchor="ctr" bIns="91425" lIns="91425" spcFirstLastPara="1" rIns="91425" wrap="square" tIns="91425">
            <a:noAutofit/>
          </a:bodyPr>
          <a:lstStyle/>
          <a:p>
            <a:pPr indent="0" lvl="0" marL="0" marR="0" rtl="0" algn="r">
              <a:lnSpc>
                <a:spcPct val="115000"/>
              </a:lnSpc>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Tolstoy, Anna Karenina</a:t>
            </a: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7"/>
          <p:cNvSpPr txBox="1"/>
          <p:nvPr>
            <p:ph type="title"/>
          </p:nvPr>
        </p:nvSpPr>
        <p:spPr>
          <a:xfrm>
            <a:off x="628650" y="2213932"/>
            <a:ext cx="2839134" cy="2796640"/>
          </a:xfrm>
          <a:prstGeom prst="rect">
            <a:avLst/>
          </a:prstGeom>
          <a:noFill/>
          <a:ln>
            <a:noFill/>
          </a:ln>
        </p:spPr>
        <p:txBody>
          <a:bodyPr anchorCtr="0" anchor="b" bIns="45700" lIns="91425" spcFirstLastPara="1" rIns="91425" wrap="square" tIns="45700">
            <a:noAutofit/>
          </a:bodyPr>
          <a:lstStyle/>
          <a:p>
            <a:pPr indent="0" lvl="0" marL="0" rtl="0" algn="l">
              <a:lnSpc>
                <a:spcPct val="107000"/>
              </a:lnSpc>
              <a:spcBef>
                <a:spcPts val="1800"/>
              </a:spcBef>
              <a:spcAft>
                <a:spcPts val="800"/>
              </a:spcAft>
              <a:buClr>
                <a:schemeClr val="lt1"/>
              </a:buClr>
              <a:buSzPts val="4800"/>
              <a:buFont typeface="Calibri"/>
              <a:buNone/>
            </a:pPr>
            <a:r>
              <a:rPr lang="en-GB" sz="2000">
                <a:latin typeface="Calibri"/>
                <a:ea typeface="Calibri"/>
                <a:cs typeface="Calibri"/>
                <a:sym typeface="Calibri"/>
              </a:rPr>
              <a:t> </a:t>
            </a: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r>
              <a:rPr lang="en-GB" sz="2000">
                <a:latin typeface="Calibri"/>
                <a:ea typeface="Calibri"/>
                <a:cs typeface="Calibri"/>
                <a:sym typeface="Calibri"/>
              </a:rPr>
              <a:t>Wheel of Power/Privilege</a:t>
            </a:r>
            <a:br>
              <a:rPr lang="en-GB" sz="2000">
                <a:latin typeface="Calibri"/>
                <a:ea typeface="Calibri"/>
                <a:cs typeface="Calibri"/>
                <a:sym typeface="Calibri"/>
              </a:rPr>
            </a:br>
            <a:br>
              <a:rPr lang="en-GB" sz="2000">
                <a:latin typeface="Calibri"/>
                <a:ea typeface="Calibri"/>
                <a:cs typeface="Calibri"/>
                <a:sym typeface="Calibri"/>
              </a:rPr>
            </a:br>
            <a:r>
              <a:rPr lang="en-GB" sz="2000">
                <a:latin typeface="Calibri"/>
                <a:ea typeface="Calibri"/>
                <a:cs typeface="Calibri"/>
                <a:sym typeface="Calibri"/>
              </a:rPr>
              <a:t>Language</a:t>
            </a:r>
            <a:br>
              <a:rPr lang="en-GB" sz="2000">
                <a:latin typeface="Calibri"/>
                <a:ea typeface="Calibri"/>
                <a:cs typeface="Calibri"/>
                <a:sym typeface="Calibri"/>
              </a:rPr>
            </a:br>
            <a:r>
              <a:rPr lang="en-GB" sz="2000">
                <a:latin typeface="Calibri"/>
                <a:ea typeface="Calibri"/>
                <a:cs typeface="Calibri"/>
                <a:sym typeface="Calibri"/>
              </a:rPr>
              <a:t>Housing</a:t>
            </a:r>
            <a:br>
              <a:rPr lang="en-GB" sz="2000">
                <a:latin typeface="Calibri"/>
                <a:ea typeface="Calibri"/>
                <a:cs typeface="Calibri"/>
                <a:sym typeface="Calibri"/>
              </a:rPr>
            </a:br>
            <a:r>
              <a:rPr lang="en-GB" sz="2000">
                <a:latin typeface="Calibri"/>
                <a:ea typeface="Calibri"/>
                <a:cs typeface="Calibri"/>
                <a:sym typeface="Calibri"/>
              </a:rPr>
              <a:t>Mental health</a:t>
            </a:r>
            <a:br>
              <a:rPr lang="en-GB" sz="2000">
                <a:latin typeface="Calibri"/>
                <a:ea typeface="Calibri"/>
                <a:cs typeface="Calibri"/>
                <a:sym typeface="Calibri"/>
              </a:rPr>
            </a:br>
            <a:r>
              <a:rPr lang="en-GB" sz="2000">
                <a:latin typeface="Calibri"/>
                <a:ea typeface="Calibri"/>
                <a:cs typeface="Calibri"/>
                <a:sym typeface="Calibri"/>
              </a:rPr>
              <a:t>Body size</a:t>
            </a:r>
            <a:br>
              <a:rPr lang="en-GB" sz="2000">
                <a:latin typeface="Calibri"/>
                <a:ea typeface="Calibri"/>
                <a:cs typeface="Calibri"/>
                <a:sym typeface="Calibri"/>
              </a:rPr>
            </a:br>
            <a:r>
              <a:rPr lang="en-GB" sz="2000">
                <a:latin typeface="Calibri"/>
                <a:ea typeface="Calibri"/>
                <a:cs typeface="Calibri"/>
                <a:sym typeface="Calibri"/>
              </a:rPr>
              <a:t>Sexuality</a:t>
            </a:r>
            <a:br>
              <a:rPr lang="en-GB" sz="2000">
                <a:latin typeface="Calibri"/>
                <a:ea typeface="Calibri"/>
                <a:cs typeface="Calibri"/>
                <a:sym typeface="Calibri"/>
              </a:rPr>
            </a:br>
            <a:r>
              <a:rPr lang="en-GB" sz="2000">
                <a:latin typeface="Calibri"/>
                <a:ea typeface="Calibri"/>
                <a:cs typeface="Calibri"/>
                <a:sym typeface="Calibri"/>
              </a:rPr>
              <a:t>Disability</a:t>
            </a:r>
            <a:br>
              <a:rPr lang="en-GB" sz="2000">
                <a:latin typeface="Calibri"/>
                <a:ea typeface="Calibri"/>
                <a:cs typeface="Calibri"/>
                <a:sym typeface="Calibri"/>
              </a:rPr>
            </a:br>
            <a:r>
              <a:rPr lang="en-GB" sz="2000">
                <a:latin typeface="Calibri"/>
                <a:ea typeface="Calibri"/>
                <a:cs typeface="Calibri"/>
                <a:sym typeface="Calibri"/>
              </a:rPr>
              <a:t>Education</a:t>
            </a:r>
            <a:br>
              <a:rPr lang="en-GB" sz="2000">
                <a:latin typeface="Calibri"/>
                <a:ea typeface="Calibri"/>
                <a:cs typeface="Calibri"/>
                <a:sym typeface="Calibri"/>
              </a:rPr>
            </a:br>
            <a:r>
              <a:rPr lang="en-GB" sz="2000">
                <a:latin typeface="Calibri"/>
                <a:ea typeface="Calibri"/>
                <a:cs typeface="Calibri"/>
                <a:sym typeface="Calibri"/>
              </a:rPr>
              <a:t>Skin colour</a:t>
            </a:r>
            <a:br>
              <a:rPr lang="en-GB" sz="2000">
                <a:latin typeface="Calibri"/>
                <a:ea typeface="Calibri"/>
                <a:cs typeface="Calibri"/>
                <a:sym typeface="Calibri"/>
              </a:rPr>
            </a:br>
            <a:r>
              <a:rPr lang="en-GB" sz="2000">
                <a:latin typeface="Calibri"/>
                <a:ea typeface="Calibri"/>
                <a:cs typeface="Calibri"/>
                <a:sym typeface="Calibri"/>
              </a:rPr>
              <a:t>Citizenship</a:t>
            </a:r>
            <a:br>
              <a:rPr lang="en-GB" sz="2000">
                <a:latin typeface="Calibri"/>
                <a:ea typeface="Calibri"/>
                <a:cs typeface="Calibri"/>
                <a:sym typeface="Calibri"/>
              </a:rPr>
            </a:br>
            <a:r>
              <a:rPr lang="en-GB" sz="2000">
                <a:latin typeface="Calibri"/>
                <a:ea typeface="Calibri"/>
                <a:cs typeface="Calibri"/>
                <a:sym typeface="Calibri"/>
              </a:rPr>
              <a:t>Wealth</a:t>
            </a:r>
            <a:br>
              <a:rPr lang="en-GB" sz="2000">
                <a:latin typeface="Calibri"/>
                <a:ea typeface="Calibri"/>
                <a:cs typeface="Calibri"/>
                <a:sym typeface="Calibri"/>
              </a:rPr>
            </a:br>
            <a:r>
              <a:rPr lang="en-GB" sz="2000">
                <a:latin typeface="Calibri"/>
                <a:ea typeface="Calibri"/>
                <a:cs typeface="Calibri"/>
                <a:sym typeface="Calibri"/>
              </a:rPr>
              <a:t>Gender</a:t>
            </a:r>
            <a:br>
              <a:rPr lang="en-GB" sz="2000">
                <a:latin typeface="Calibri"/>
                <a:ea typeface="Calibri"/>
                <a:cs typeface="Calibri"/>
                <a:sym typeface="Calibri"/>
              </a:rPr>
            </a:br>
            <a:endParaRPr sz="2000"/>
          </a:p>
        </p:txBody>
      </p:sp>
      <p:pic>
        <p:nvPicPr>
          <p:cNvPr descr=" Wheel of Power/Privilege&#10;&#10;Divided into wedges with different aspects of how people can be privileged or deprived of power&#10;&#10;Language&#10;Housing&#10;Mental health&#10;Body size&#10;Sexuality&#10;Disability&#10;Education&#10;Skin colour&#10;Citizenship&#10;Wealth&#10;Gender&#10;" id="190" name="Google Shape;190;p17"/>
          <p:cNvPicPr preferRelativeResize="0"/>
          <p:nvPr/>
        </p:nvPicPr>
        <p:blipFill rotWithShape="1">
          <a:blip r:embed="rId3">
            <a:alphaModFix/>
          </a:blip>
          <a:srcRect b="3131" l="0" r="-1" t="1385"/>
          <a:stretch/>
        </p:blipFill>
        <p:spPr>
          <a:xfrm>
            <a:off x="3757128" y="10"/>
            <a:ext cx="5386872" cy="514349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8"/>
          <p:cNvSpPr txBox="1"/>
          <p:nvPr>
            <p:ph type="title"/>
          </p:nvPr>
        </p:nvSpPr>
        <p:spPr>
          <a:xfrm>
            <a:off x="490250" y="450150"/>
            <a:ext cx="8341500" cy="35376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800"/>
              </a:spcBef>
              <a:spcAft>
                <a:spcPts val="0"/>
              </a:spcAft>
              <a:buClr>
                <a:schemeClr val="lt1"/>
              </a:buClr>
              <a:buSzPts val="4800"/>
              <a:buFont typeface="Calibri"/>
              <a:buNone/>
            </a:pPr>
            <a:r>
              <a:rPr b="1" lang="en-GB" sz="5400"/>
              <a:t>Disabled people in space: better adapted?</a:t>
            </a:r>
            <a:endParaRPr b="1" sz="5400"/>
          </a:p>
        </p:txBody>
      </p:sp>
      <p:sp>
        <p:nvSpPr>
          <p:cNvPr id="196" name="Google Shape;196;p18"/>
          <p:cNvSpPr txBox="1"/>
          <p:nvPr>
            <p:ph idx="1" type="subTitle"/>
          </p:nvPr>
        </p:nvSpPr>
        <p:spPr>
          <a:xfrm>
            <a:off x="4162900" y="3942975"/>
            <a:ext cx="4746000" cy="7776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0" name="Shape 200"/>
        <p:cNvGrpSpPr/>
        <p:nvPr/>
      </p:nvGrpSpPr>
      <p:grpSpPr>
        <a:xfrm>
          <a:off x="0" y="0"/>
          <a:ext cx="0" cy="0"/>
          <a:chOff x="0" y="0"/>
          <a:chExt cx="0" cy="0"/>
        </a:xfrm>
      </p:grpSpPr>
      <p:sp>
        <p:nvSpPr>
          <p:cNvPr id="201" name="Google Shape;201;p19"/>
          <p:cNvSpPr/>
          <p:nvPr/>
        </p:nvSpPr>
        <p:spPr>
          <a:xfrm>
            <a:off x="0" y="0"/>
            <a:ext cx="9141713" cy="5143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an with extendable parts on AstroAccess parabolic flight" id="202" name="Google Shape;202;p19"/>
          <p:cNvPicPr preferRelativeResize="0"/>
          <p:nvPr/>
        </p:nvPicPr>
        <p:blipFill rotWithShape="1">
          <a:blip r:embed="rId3">
            <a:alphaModFix/>
          </a:blip>
          <a:srcRect b="12900" l="0" r="0" t="5872"/>
          <a:stretch/>
        </p:blipFill>
        <p:spPr>
          <a:xfrm>
            <a:off x="-2285" y="17939"/>
            <a:ext cx="9143999" cy="5143490"/>
          </a:xfrm>
          <a:prstGeom prst="rect">
            <a:avLst/>
          </a:prstGeom>
          <a:noFill/>
          <a:ln>
            <a:noFill/>
          </a:ln>
        </p:spPr>
      </p:pic>
      <p:sp>
        <p:nvSpPr>
          <p:cNvPr id="203" name="Google Shape;203;p19"/>
          <p:cNvSpPr/>
          <p:nvPr/>
        </p:nvSpPr>
        <p:spPr>
          <a:xfrm>
            <a:off x="0" y="1655701"/>
            <a:ext cx="9143999" cy="2371610"/>
          </a:xfrm>
          <a:prstGeom prst="rect">
            <a:avLst/>
          </a:prstGeom>
          <a:gradFill>
            <a:gsLst>
              <a:gs pos="0">
                <a:srgbClr val="000000">
                  <a:alpha val="0"/>
                </a:srgbClr>
              </a:gs>
              <a:gs pos="25000">
                <a:srgbClr val="000000">
                  <a:alpha val="14901"/>
                </a:srgbClr>
              </a:gs>
              <a:gs pos="50000">
                <a:srgbClr val="000000">
                  <a:alpha val="29803"/>
                </a:srgbClr>
              </a:gs>
              <a:gs pos="75000">
                <a:srgbClr val="000000">
                  <a:alpha val="14901"/>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19"/>
          <p:cNvSpPr txBox="1"/>
          <p:nvPr>
            <p:ph type="title"/>
          </p:nvPr>
        </p:nvSpPr>
        <p:spPr>
          <a:xfrm>
            <a:off x="490250" y="450150"/>
            <a:ext cx="3633515" cy="580791"/>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800"/>
              </a:spcBef>
              <a:spcAft>
                <a:spcPts val="0"/>
              </a:spcAft>
              <a:buClr>
                <a:schemeClr val="dk1"/>
              </a:buClr>
              <a:buSzPts val="4800"/>
              <a:buFont typeface="Calibri"/>
              <a:buNone/>
            </a:pPr>
            <a:r>
              <a:rPr b="1" lang="en-GB">
                <a:solidFill>
                  <a:schemeClr val="dk1"/>
                </a:solidFill>
              </a:rPr>
              <a:t>AstroAccess</a:t>
            </a:r>
            <a:endParaRPr b="1">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Calibri"/>
              <a:buNone/>
            </a:pPr>
            <a:r>
              <a:rPr b="1" lang="en-GB" sz="4000"/>
              <a:t>autism and anorexia</a:t>
            </a:r>
            <a:endParaRPr b="1" sz="4000"/>
          </a:p>
        </p:txBody>
      </p:sp>
      <p:sp>
        <p:nvSpPr>
          <p:cNvPr id="100" name="Google Shape;100;p2"/>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n-GB" sz="3600"/>
              <a:t>what do these figures refer to??</a:t>
            </a:r>
            <a:endParaRPr/>
          </a:p>
          <a:p>
            <a:pPr indent="0" lvl="0" marL="0" rtl="0" algn="l">
              <a:lnSpc>
                <a:spcPct val="90000"/>
              </a:lnSpc>
              <a:spcBef>
                <a:spcPts val="750"/>
              </a:spcBef>
              <a:spcAft>
                <a:spcPts val="0"/>
              </a:spcAft>
              <a:buClr>
                <a:schemeClr val="lt1"/>
              </a:buClr>
              <a:buSzPts val="3600"/>
              <a:buNone/>
            </a:pPr>
            <a:r>
              <a:t/>
            </a:r>
            <a:endParaRPr sz="3600"/>
          </a:p>
          <a:p>
            <a:pPr indent="0" lvl="0" marL="0" rtl="0" algn="l">
              <a:lnSpc>
                <a:spcPct val="90000"/>
              </a:lnSpc>
              <a:spcBef>
                <a:spcPts val="750"/>
              </a:spcBef>
              <a:spcAft>
                <a:spcPts val="0"/>
              </a:spcAft>
              <a:buClr>
                <a:schemeClr val="lt1"/>
              </a:buClr>
              <a:buSzPts val="3600"/>
              <a:buNone/>
            </a:pPr>
            <a:r>
              <a:rPr lang="en-GB" sz="3600"/>
              <a:t>2 in 10</a:t>
            </a:r>
            <a:endParaRPr/>
          </a:p>
          <a:p>
            <a:pPr indent="0" lvl="0" marL="0" rtl="0" algn="l">
              <a:lnSpc>
                <a:spcPct val="90000"/>
              </a:lnSpc>
              <a:spcBef>
                <a:spcPts val="750"/>
              </a:spcBef>
              <a:spcAft>
                <a:spcPts val="0"/>
              </a:spcAft>
              <a:buClr>
                <a:schemeClr val="lt1"/>
              </a:buClr>
              <a:buSzPts val="3600"/>
              <a:buNone/>
            </a:pPr>
            <a:r>
              <a:rPr lang="en-GB" sz="3600"/>
              <a:t>2 in 10</a:t>
            </a:r>
            <a:endParaRPr/>
          </a:p>
          <a:p>
            <a:pPr indent="0" lvl="0" marL="0" rtl="0" algn="l">
              <a:lnSpc>
                <a:spcPct val="90000"/>
              </a:lnSpc>
              <a:spcBef>
                <a:spcPts val="750"/>
              </a:spcBef>
              <a:spcAft>
                <a:spcPts val="0"/>
              </a:spcAft>
              <a:buClr>
                <a:schemeClr val="lt1"/>
              </a:buClr>
              <a:buSzPts val="3600"/>
              <a:buNone/>
            </a:pPr>
            <a:r>
              <a:rPr lang="en-GB" sz="3600"/>
              <a:t>9</a:t>
            </a:r>
            <a:endParaRPr/>
          </a:p>
          <a:p>
            <a:pPr indent="0" lvl="0" marL="0" rtl="0" algn="l">
              <a:lnSpc>
                <a:spcPct val="90000"/>
              </a:lnSpc>
              <a:spcBef>
                <a:spcPts val="750"/>
              </a:spcBef>
              <a:spcAft>
                <a:spcPts val="0"/>
              </a:spcAft>
              <a:buClr>
                <a:schemeClr val="lt1"/>
              </a:buClr>
              <a:buSzPts val="3600"/>
              <a:buNone/>
            </a:pPr>
            <a:r>
              <a:t/>
            </a:r>
            <a:endParaRPr sz="3600"/>
          </a:p>
          <a:p>
            <a:pPr indent="0" lvl="0" marL="0" rtl="0" algn="l">
              <a:lnSpc>
                <a:spcPct val="90000"/>
              </a:lnSpc>
              <a:spcBef>
                <a:spcPts val="750"/>
              </a:spcBef>
              <a:spcAft>
                <a:spcPts val="0"/>
              </a:spcAft>
              <a:buClr>
                <a:schemeClr val="lt1"/>
              </a:buClr>
              <a:buSzPts val="3600"/>
              <a:buNone/>
            </a:pPr>
            <a:r>
              <a:t/>
            </a:r>
            <a:endParaRPr sz="3600"/>
          </a:p>
        </p:txBody>
      </p:sp>
      <p:pic>
        <p:nvPicPr>
          <p:cNvPr id="101" name="Google Shape;101;p2"/>
          <p:cNvPicPr preferRelativeResize="0"/>
          <p:nvPr/>
        </p:nvPicPr>
        <p:blipFill rotWithShape="1">
          <a:blip r:embed="rId3">
            <a:alphaModFix/>
          </a:blip>
          <a:srcRect b="31254" l="31897" r="16351" t="-1"/>
          <a:stretch/>
        </p:blipFill>
        <p:spPr>
          <a:xfrm>
            <a:off x="3836939" y="2725272"/>
            <a:ext cx="5217415" cy="232186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0"/>
          <p:cNvSpPr txBox="1"/>
          <p:nvPr>
            <p:ph type="title"/>
          </p:nvPr>
        </p:nvSpPr>
        <p:spPr>
          <a:xfrm>
            <a:off x="490250" y="450150"/>
            <a:ext cx="8341500" cy="35376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800"/>
              </a:spcBef>
              <a:spcAft>
                <a:spcPts val="0"/>
              </a:spcAft>
              <a:buClr>
                <a:schemeClr val="lt1"/>
              </a:buClr>
              <a:buSzPts val="4800"/>
              <a:buFont typeface="Calibri"/>
              <a:buNone/>
            </a:pPr>
            <a:r>
              <a:rPr b="1" lang="en-GB" sz="3600">
                <a:latin typeface="Calibri"/>
                <a:ea typeface="Calibri"/>
                <a:cs typeface="Calibri"/>
                <a:sym typeface="Calibri"/>
              </a:rPr>
              <a:t>When in weightlessness, “I am not disabled—I am actually super enabled.”</a:t>
            </a:r>
            <a:br>
              <a:rPr b="1" lang="en-GB" sz="3600">
                <a:latin typeface="Calibri"/>
                <a:ea typeface="Calibri"/>
                <a:cs typeface="Calibri"/>
                <a:sym typeface="Calibri"/>
              </a:rPr>
            </a:br>
            <a:br>
              <a:rPr lang="en-GB" sz="3600">
                <a:latin typeface="Calibri"/>
                <a:ea typeface="Calibri"/>
                <a:cs typeface="Calibri"/>
                <a:sym typeface="Calibri"/>
              </a:rPr>
            </a:br>
            <a:r>
              <a:rPr lang="en-GB" sz="3600">
                <a:latin typeface="Calibri"/>
                <a:ea typeface="Calibri"/>
                <a:cs typeface="Calibri"/>
                <a:sym typeface="Calibri"/>
              </a:rPr>
              <a:t>Fernandes described himself as being </a:t>
            </a:r>
            <a:r>
              <a:rPr b="1" lang="en-GB" sz="3600">
                <a:latin typeface="Calibri"/>
                <a:ea typeface="Calibri"/>
                <a:cs typeface="Calibri"/>
                <a:sym typeface="Calibri"/>
              </a:rPr>
              <a:t>“compact” and with “upgradeable parts.” Legs “get in the way in space,</a:t>
            </a:r>
            <a:r>
              <a:rPr lang="en-GB" sz="3600">
                <a:latin typeface="Calibri"/>
                <a:ea typeface="Calibri"/>
                <a:cs typeface="Calibri"/>
                <a:sym typeface="Calibri"/>
              </a:rPr>
              <a:t>” </a:t>
            </a:r>
            <a:endParaRPr sz="36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1"/>
          <p:cNvSpPr txBox="1"/>
          <p:nvPr>
            <p:ph type="title"/>
          </p:nvPr>
        </p:nvSpPr>
        <p:spPr>
          <a:xfrm>
            <a:off x="628650" y="2213932"/>
            <a:ext cx="2839134" cy="2796640"/>
          </a:xfrm>
          <a:prstGeom prst="rect">
            <a:avLst/>
          </a:prstGeom>
          <a:noFill/>
          <a:ln>
            <a:noFill/>
          </a:ln>
        </p:spPr>
        <p:txBody>
          <a:bodyPr anchorCtr="0" anchor="b" bIns="45700" lIns="91425" spcFirstLastPara="1" rIns="91425" wrap="square" tIns="45700">
            <a:noAutofit/>
          </a:bodyPr>
          <a:lstStyle/>
          <a:p>
            <a:pPr indent="0" lvl="0" marL="0" rtl="0" algn="l">
              <a:lnSpc>
                <a:spcPct val="107000"/>
              </a:lnSpc>
              <a:spcBef>
                <a:spcPts val="1800"/>
              </a:spcBef>
              <a:spcAft>
                <a:spcPts val="800"/>
              </a:spcAft>
              <a:buClr>
                <a:schemeClr val="lt1"/>
              </a:buClr>
              <a:buSzPts val="4800"/>
              <a:buFont typeface="Calibri"/>
              <a:buNone/>
            </a:pPr>
            <a:r>
              <a:rPr lang="en-GB" sz="2000">
                <a:latin typeface="Calibri"/>
                <a:ea typeface="Calibri"/>
                <a:cs typeface="Calibri"/>
                <a:sym typeface="Calibri"/>
              </a:rPr>
              <a:t> </a:t>
            </a: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br>
              <a:rPr lang="en-GB" sz="2000">
                <a:latin typeface="Calibri"/>
                <a:ea typeface="Calibri"/>
                <a:cs typeface="Calibri"/>
                <a:sym typeface="Calibri"/>
              </a:rPr>
            </a:br>
            <a:r>
              <a:rPr lang="en-GB" sz="2000">
                <a:latin typeface="Calibri"/>
                <a:ea typeface="Calibri"/>
                <a:cs typeface="Calibri"/>
                <a:sym typeface="Calibri"/>
              </a:rPr>
              <a:t>Wheel of Power/Privilege</a:t>
            </a:r>
            <a:br>
              <a:rPr lang="en-GB" sz="2000">
                <a:latin typeface="Calibri"/>
                <a:ea typeface="Calibri"/>
                <a:cs typeface="Calibri"/>
                <a:sym typeface="Calibri"/>
              </a:rPr>
            </a:br>
            <a:br>
              <a:rPr lang="en-GB" sz="2000">
                <a:latin typeface="Calibri"/>
                <a:ea typeface="Calibri"/>
                <a:cs typeface="Calibri"/>
                <a:sym typeface="Calibri"/>
              </a:rPr>
            </a:br>
            <a:r>
              <a:rPr lang="en-GB" sz="2000">
                <a:latin typeface="Calibri"/>
                <a:ea typeface="Calibri"/>
                <a:cs typeface="Calibri"/>
                <a:sym typeface="Calibri"/>
              </a:rPr>
              <a:t>Language</a:t>
            </a:r>
            <a:br>
              <a:rPr lang="en-GB" sz="2000">
                <a:latin typeface="Calibri"/>
                <a:ea typeface="Calibri"/>
                <a:cs typeface="Calibri"/>
                <a:sym typeface="Calibri"/>
              </a:rPr>
            </a:br>
            <a:r>
              <a:rPr lang="en-GB" sz="2000">
                <a:latin typeface="Calibri"/>
                <a:ea typeface="Calibri"/>
                <a:cs typeface="Calibri"/>
                <a:sym typeface="Calibri"/>
              </a:rPr>
              <a:t>Housing</a:t>
            </a:r>
            <a:br>
              <a:rPr lang="en-GB" sz="2000">
                <a:latin typeface="Calibri"/>
                <a:ea typeface="Calibri"/>
                <a:cs typeface="Calibri"/>
                <a:sym typeface="Calibri"/>
              </a:rPr>
            </a:br>
            <a:r>
              <a:rPr lang="en-GB" sz="2000">
                <a:latin typeface="Calibri"/>
                <a:ea typeface="Calibri"/>
                <a:cs typeface="Calibri"/>
                <a:sym typeface="Calibri"/>
              </a:rPr>
              <a:t>Mental health</a:t>
            </a:r>
            <a:br>
              <a:rPr lang="en-GB" sz="2000">
                <a:latin typeface="Calibri"/>
                <a:ea typeface="Calibri"/>
                <a:cs typeface="Calibri"/>
                <a:sym typeface="Calibri"/>
              </a:rPr>
            </a:br>
            <a:r>
              <a:rPr lang="en-GB" sz="2000">
                <a:latin typeface="Calibri"/>
                <a:ea typeface="Calibri"/>
                <a:cs typeface="Calibri"/>
                <a:sym typeface="Calibri"/>
              </a:rPr>
              <a:t>Body size</a:t>
            </a:r>
            <a:br>
              <a:rPr lang="en-GB" sz="2000">
                <a:latin typeface="Calibri"/>
                <a:ea typeface="Calibri"/>
                <a:cs typeface="Calibri"/>
                <a:sym typeface="Calibri"/>
              </a:rPr>
            </a:br>
            <a:r>
              <a:rPr lang="en-GB" sz="2000">
                <a:latin typeface="Calibri"/>
                <a:ea typeface="Calibri"/>
                <a:cs typeface="Calibri"/>
                <a:sym typeface="Calibri"/>
              </a:rPr>
              <a:t>Sexuality</a:t>
            </a:r>
            <a:br>
              <a:rPr lang="en-GB" sz="2000">
                <a:latin typeface="Calibri"/>
                <a:ea typeface="Calibri"/>
                <a:cs typeface="Calibri"/>
                <a:sym typeface="Calibri"/>
              </a:rPr>
            </a:br>
            <a:r>
              <a:rPr lang="en-GB" sz="2000">
                <a:latin typeface="Calibri"/>
                <a:ea typeface="Calibri"/>
                <a:cs typeface="Calibri"/>
                <a:sym typeface="Calibri"/>
              </a:rPr>
              <a:t>Disability</a:t>
            </a:r>
            <a:br>
              <a:rPr lang="en-GB" sz="2000">
                <a:latin typeface="Calibri"/>
                <a:ea typeface="Calibri"/>
                <a:cs typeface="Calibri"/>
                <a:sym typeface="Calibri"/>
              </a:rPr>
            </a:br>
            <a:r>
              <a:rPr lang="en-GB" sz="2000">
                <a:latin typeface="Calibri"/>
                <a:ea typeface="Calibri"/>
                <a:cs typeface="Calibri"/>
                <a:sym typeface="Calibri"/>
              </a:rPr>
              <a:t>Education</a:t>
            </a:r>
            <a:br>
              <a:rPr lang="en-GB" sz="2000">
                <a:latin typeface="Calibri"/>
                <a:ea typeface="Calibri"/>
                <a:cs typeface="Calibri"/>
                <a:sym typeface="Calibri"/>
              </a:rPr>
            </a:br>
            <a:r>
              <a:rPr lang="en-GB" sz="2000">
                <a:latin typeface="Calibri"/>
                <a:ea typeface="Calibri"/>
                <a:cs typeface="Calibri"/>
                <a:sym typeface="Calibri"/>
              </a:rPr>
              <a:t>Skin colour</a:t>
            </a:r>
            <a:br>
              <a:rPr lang="en-GB" sz="2000">
                <a:latin typeface="Calibri"/>
                <a:ea typeface="Calibri"/>
                <a:cs typeface="Calibri"/>
                <a:sym typeface="Calibri"/>
              </a:rPr>
            </a:br>
            <a:r>
              <a:rPr lang="en-GB" sz="2000">
                <a:latin typeface="Calibri"/>
                <a:ea typeface="Calibri"/>
                <a:cs typeface="Calibri"/>
                <a:sym typeface="Calibri"/>
              </a:rPr>
              <a:t>Citizenship</a:t>
            </a:r>
            <a:br>
              <a:rPr lang="en-GB" sz="2000">
                <a:latin typeface="Calibri"/>
                <a:ea typeface="Calibri"/>
                <a:cs typeface="Calibri"/>
                <a:sym typeface="Calibri"/>
              </a:rPr>
            </a:br>
            <a:r>
              <a:rPr lang="en-GB" sz="2000">
                <a:latin typeface="Calibri"/>
                <a:ea typeface="Calibri"/>
                <a:cs typeface="Calibri"/>
                <a:sym typeface="Calibri"/>
              </a:rPr>
              <a:t>Wealth</a:t>
            </a:r>
            <a:br>
              <a:rPr lang="en-GB" sz="2000">
                <a:latin typeface="Calibri"/>
                <a:ea typeface="Calibri"/>
                <a:cs typeface="Calibri"/>
                <a:sym typeface="Calibri"/>
              </a:rPr>
            </a:br>
            <a:r>
              <a:rPr lang="en-GB" sz="2000">
                <a:latin typeface="Calibri"/>
                <a:ea typeface="Calibri"/>
                <a:cs typeface="Calibri"/>
                <a:sym typeface="Calibri"/>
              </a:rPr>
              <a:t>Gender</a:t>
            </a:r>
            <a:br>
              <a:rPr lang="en-GB" sz="2000">
                <a:latin typeface="Calibri"/>
                <a:ea typeface="Calibri"/>
                <a:cs typeface="Calibri"/>
                <a:sym typeface="Calibri"/>
              </a:rPr>
            </a:br>
            <a:endParaRPr sz="2000"/>
          </a:p>
        </p:txBody>
      </p:sp>
      <p:pic>
        <p:nvPicPr>
          <p:cNvPr descr=" Wheel of Power/Privilege&#10;&#10;Divided into wedges with different aspects of how people can be privileged or deprived of power&#10;&#10;Language&#10;Housing&#10;Mental health&#10;Body size&#10;Sexuality&#10;Disability&#10;Education&#10;Skin colour&#10;Citizenship&#10;Wealth&#10;Gender&#10;" id="215" name="Google Shape;215;p21"/>
          <p:cNvPicPr preferRelativeResize="0"/>
          <p:nvPr/>
        </p:nvPicPr>
        <p:blipFill rotWithShape="1">
          <a:blip r:embed="rId3">
            <a:alphaModFix/>
          </a:blip>
          <a:srcRect b="3131" l="0" r="-1" t="1385"/>
          <a:stretch/>
        </p:blipFill>
        <p:spPr>
          <a:xfrm>
            <a:off x="3757128" y="10"/>
            <a:ext cx="5386872" cy="514349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2"/>
          <p:cNvSpPr txBox="1"/>
          <p:nvPr>
            <p:ph idx="4294967295" type="title"/>
          </p:nvPr>
        </p:nvSpPr>
        <p:spPr>
          <a:xfrm>
            <a:off x="311150" y="887413"/>
            <a:ext cx="8521700" cy="2614612"/>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n-GB" sz="3600" u="none" cap="none" strike="noStrike">
                <a:solidFill>
                  <a:schemeClr val="lt1"/>
                </a:solidFill>
                <a:latin typeface="Calibri"/>
                <a:ea typeface="Calibri"/>
                <a:cs typeface="Calibri"/>
                <a:sym typeface="Calibri"/>
              </a:rPr>
              <a:t>Real people can't descope parts of their lived experience.</a:t>
            </a:r>
            <a:endParaRPr/>
          </a:p>
          <a:p>
            <a:pPr indent="0" lvl="0" marL="0" marR="0" rtl="0" algn="l">
              <a:lnSpc>
                <a:spcPct val="90000"/>
              </a:lnSpc>
              <a:spcBef>
                <a:spcPts val="0"/>
              </a:spcBef>
              <a:spcAft>
                <a:spcPts val="0"/>
              </a:spcAft>
              <a:buClr>
                <a:schemeClr val="dk1"/>
              </a:buClr>
              <a:buSzPts val="1100"/>
              <a:buFont typeface="Arial"/>
              <a:buNone/>
            </a:pPr>
            <a:r>
              <a:t/>
            </a:r>
            <a:endParaRPr b="1" i="0" sz="3600" u="none" cap="none" strike="noStrike">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100"/>
              <a:buFont typeface="Arial"/>
              <a:buNone/>
            </a:pPr>
            <a:r>
              <a:rPr b="1" i="0" lang="en-GB" sz="3600" u="none" cap="none" strike="noStrike">
                <a:solidFill>
                  <a:schemeClr val="lt1"/>
                </a:solidFill>
                <a:latin typeface="Calibri"/>
                <a:ea typeface="Calibri"/>
                <a:cs typeface="Calibri"/>
                <a:sym typeface="Calibri"/>
              </a:rPr>
              <a:t>The complexity of real lived experiences still exists even if we don't research or design for it.</a:t>
            </a:r>
            <a:endParaRPr/>
          </a:p>
          <a:p>
            <a:pPr indent="0" lvl="0" marL="0" marR="0" rtl="0" algn="l">
              <a:lnSpc>
                <a:spcPct val="90000"/>
              </a:lnSpc>
              <a:spcBef>
                <a:spcPts val="0"/>
              </a:spcBef>
              <a:spcAft>
                <a:spcPts val="0"/>
              </a:spcAft>
              <a:buClr>
                <a:schemeClr val="lt1"/>
              </a:buClr>
              <a:buSzPts val="3600"/>
              <a:buFont typeface="Arial"/>
              <a:buNone/>
            </a:pPr>
            <a:r>
              <a:t/>
            </a:r>
            <a:endParaRPr b="1" i="0" sz="3600" u="none" cap="none" strike="noStrike">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3"/>
          <p:cNvSpPr txBox="1"/>
          <p:nvPr>
            <p:ph idx="4294967295" type="title"/>
          </p:nvPr>
        </p:nvSpPr>
        <p:spPr>
          <a:xfrm>
            <a:off x="311150" y="393700"/>
            <a:ext cx="8521700" cy="2614613"/>
          </a:xfrm>
          <a:prstGeom prst="rect">
            <a:avLst/>
          </a:prstGeom>
          <a:noFill/>
          <a:ln>
            <a:noFill/>
          </a:ln>
        </p:spPr>
        <p:txBody>
          <a:bodyPr anchorCtr="0" anchor="t" bIns="91425" lIns="91425" spcFirstLastPara="1" rIns="91425" wrap="square" tIns="91425">
            <a:noAutofit/>
          </a:bodyPr>
          <a:lstStyle/>
          <a:p>
            <a:pPr indent="0" lvl="0" marL="0" marR="0" rtl="0" algn="l">
              <a:lnSpc>
                <a:spcPct val="107000"/>
              </a:lnSpc>
              <a:spcBef>
                <a:spcPts val="750"/>
              </a:spcBef>
              <a:spcAft>
                <a:spcPts val="0"/>
              </a:spcAft>
              <a:buClr>
                <a:schemeClr val="lt1"/>
              </a:buClr>
              <a:buSzPts val="3600"/>
              <a:buFont typeface="Arial"/>
              <a:buNone/>
            </a:pPr>
            <a:r>
              <a:rPr b="1" i="0" lang="en-GB" sz="3600" u="none" cap="none" strike="noStrike">
                <a:solidFill>
                  <a:schemeClr val="lt1"/>
                </a:solidFill>
                <a:latin typeface="Calibri"/>
                <a:ea typeface="Calibri"/>
                <a:cs typeface="Calibri"/>
                <a:sym typeface="Calibri"/>
              </a:rPr>
              <a:t>Can you think of people whose voices and perspectives are often overlooked or erased? People who are rendered invisible.</a:t>
            </a:r>
            <a:endParaRPr/>
          </a:p>
          <a:p>
            <a:pPr indent="0" lvl="0" marL="0" marR="0" rtl="0" algn="l">
              <a:lnSpc>
                <a:spcPct val="107000"/>
              </a:lnSpc>
              <a:spcBef>
                <a:spcPts val="1550"/>
              </a:spcBef>
              <a:spcAft>
                <a:spcPts val="0"/>
              </a:spcAft>
              <a:buClr>
                <a:schemeClr val="lt1"/>
              </a:buClr>
              <a:buSzPts val="3600"/>
              <a:buFont typeface="Arial"/>
              <a:buNone/>
            </a:pPr>
            <a:r>
              <a:t/>
            </a:r>
            <a:endParaRPr b="1" i="0" sz="3600" u="none" cap="none" strike="noStrike">
              <a:solidFill>
                <a:schemeClr val="lt1"/>
              </a:solidFill>
              <a:latin typeface="Calibri"/>
              <a:ea typeface="Calibri"/>
              <a:cs typeface="Calibri"/>
              <a:sym typeface="Calibri"/>
            </a:endParaRPr>
          </a:p>
          <a:p>
            <a:pPr indent="0" lvl="0" marL="0" marR="0" rtl="0" algn="l">
              <a:lnSpc>
                <a:spcPct val="107000"/>
              </a:lnSpc>
              <a:spcBef>
                <a:spcPts val="1550"/>
              </a:spcBef>
              <a:spcAft>
                <a:spcPts val="0"/>
              </a:spcAft>
              <a:buClr>
                <a:schemeClr val="lt1"/>
              </a:buClr>
              <a:buSzPts val="3600"/>
              <a:buFont typeface="Arial"/>
              <a:buNone/>
            </a:pPr>
            <a:r>
              <a:rPr b="1" i="0" lang="en-GB" sz="3600" u="none" cap="none" strike="noStrike">
                <a:solidFill>
                  <a:schemeClr val="lt1"/>
                </a:solidFill>
                <a:latin typeface="Calibri"/>
                <a:ea typeface="Calibri"/>
                <a:cs typeface="Calibri"/>
                <a:sym typeface="Calibri"/>
              </a:rPr>
              <a:t>Can you think of some examples? Why?</a:t>
            </a:r>
            <a:endParaRPr/>
          </a:p>
          <a:p>
            <a:pPr indent="0" lvl="0" marL="0" marR="0" rtl="0" algn="l">
              <a:lnSpc>
                <a:spcPct val="90000"/>
              </a:lnSpc>
              <a:spcBef>
                <a:spcPts val="800"/>
              </a:spcBef>
              <a:spcAft>
                <a:spcPts val="0"/>
              </a:spcAft>
              <a:buClr>
                <a:schemeClr val="lt1"/>
              </a:buClr>
              <a:buSzPts val="3600"/>
              <a:buFont typeface="Arial"/>
              <a:buNone/>
            </a:pPr>
            <a:r>
              <a:t/>
            </a:r>
            <a:endParaRPr b="1" i="0" sz="3600" u="none" cap="none" strike="noStrike">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4"/>
          <p:cNvSpPr txBox="1"/>
          <p:nvPr>
            <p:ph type="title"/>
          </p:nvPr>
        </p:nvSpPr>
        <p:spPr>
          <a:xfrm>
            <a:off x="490250" y="450150"/>
            <a:ext cx="8341500" cy="35376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800"/>
              </a:spcBef>
              <a:spcAft>
                <a:spcPts val="0"/>
              </a:spcAft>
              <a:buClr>
                <a:schemeClr val="lt1"/>
              </a:buClr>
              <a:buSzPts val="4800"/>
              <a:buFont typeface="Calibri"/>
              <a:buNone/>
            </a:pPr>
            <a:r>
              <a:rPr b="1" lang="en-GB"/>
              <a:t>Thank you for listening</a:t>
            </a:r>
            <a:endParaRPr b="1"/>
          </a:p>
        </p:txBody>
      </p:sp>
      <p:sp>
        <p:nvSpPr>
          <p:cNvPr id="231" name="Google Shape;231;p24"/>
          <p:cNvSpPr txBox="1"/>
          <p:nvPr>
            <p:ph idx="1" type="subTitle"/>
          </p:nvPr>
        </p:nvSpPr>
        <p:spPr>
          <a:xfrm>
            <a:off x="4162900" y="3942975"/>
            <a:ext cx="4746000" cy="7776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11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3"/>
          <p:cNvSpPr txBox="1"/>
          <p:nvPr>
            <p:ph type="title"/>
          </p:nvPr>
        </p:nvSpPr>
        <p:spPr>
          <a:xfrm>
            <a:off x="311700" y="1601355"/>
            <a:ext cx="8520600" cy="1356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Font typeface="Calibri"/>
              <a:buNone/>
            </a:pPr>
            <a:r>
              <a:rPr b="1" lang="en-GB" sz="3600"/>
              <a:t>autism and anorexia stats</a:t>
            </a:r>
            <a:br>
              <a:rPr b="1" lang="en-GB" sz="3600"/>
            </a:br>
            <a:br>
              <a:rPr lang="en-GB" sz="1800">
                <a:latin typeface="Calibri"/>
                <a:ea typeface="Calibri"/>
                <a:cs typeface="Calibri"/>
                <a:sym typeface="Calibri"/>
              </a:rPr>
            </a:br>
            <a:r>
              <a:rPr lang="en-GB" sz="2400">
                <a:latin typeface="Calibri"/>
                <a:ea typeface="Calibri"/>
                <a:cs typeface="Calibri"/>
                <a:sym typeface="Calibri"/>
              </a:rPr>
              <a:t>Anorexia has the worst outcomes of any mental health condition with 2 in 10 people dying early </a:t>
            </a:r>
            <a:br>
              <a:rPr lang="en-GB" sz="2400">
                <a:latin typeface="Calibri"/>
                <a:ea typeface="Calibri"/>
                <a:cs typeface="Calibri"/>
                <a:sym typeface="Calibri"/>
              </a:rPr>
            </a:br>
            <a:br>
              <a:rPr lang="en-GB" sz="2400">
                <a:latin typeface="Calibri"/>
                <a:ea typeface="Calibri"/>
                <a:cs typeface="Calibri"/>
                <a:sym typeface="Calibri"/>
              </a:rPr>
            </a:br>
            <a:r>
              <a:rPr lang="en-GB" sz="2400">
                <a:latin typeface="Calibri"/>
                <a:ea typeface="Calibri"/>
                <a:cs typeface="Calibri"/>
                <a:sym typeface="Calibri"/>
              </a:rPr>
              <a:t>The mortality risk of people with autism is more than double that of the normal population</a:t>
            </a:r>
            <a:br>
              <a:rPr lang="en-GB" sz="2400">
                <a:latin typeface="Calibri"/>
                <a:ea typeface="Calibri"/>
                <a:cs typeface="Calibri"/>
                <a:sym typeface="Calibri"/>
              </a:rPr>
            </a:br>
            <a:br>
              <a:rPr lang="en-GB" sz="2400">
                <a:latin typeface="Calibri"/>
                <a:ea typeface="Calibri"/>
                <a:cs typeface="Calibri"/>
                <a:sym typeface="Calibri"/>
              </a:rPr>
            </a:br>
            <a:r>
              <a:rPr lang="en-GB" sz="2400">
                <a:latin typeface="Calibri"/>
                <a:ea typeface="Calibri"/>
                <a:cs typeface="Calibri"/>
                <a:sym typeface="Calibri"/>
              </a:rPr>
              <a:t>Adults with autism and no additional learning disability are over 9 times more likely</a:t>
            </a:r>
            <a:br>
              <a:rPr lang="en-GB" sz="2400">
                <a:latin typeface="Calibri"/>
                <a:ea typeface="Calibri"/>
                <a:cs typeface="Calibri"/>
                <a:sym typeface="Calibri"/>
              </a:rPr>
            </a:br>
            <a:r>
              <a:rPr lang="en-GB" sz="2400">
                <a:latin typeface="Calibri"/>
                <a:ea typeface="Calibri"/>
                <a:cs typeface="Calibri"/>
                <a:sym typeface="Calibri"/>
              </a:rPr>
              <a:t>(relative to a general population) to commit suicide</a:t>
            </a:r>
            <a:br>
              <a:rPr lang="en-GB" sz="2400">
                <a:latin typeface="Calibri"/>
                <a:ea typeface="Calibri"/>
                <a:cs typeface="Calibri"/>
                <a:sym typeface="Calibri"/>
              </a:rPr>
            </a:br>
            <a:br>
              <a:rPr lang="en-GB" sz="2400">
                <a:latin typeface="Calibri"/>
                <a:ea typeface="Calibri"/>
                <a:cs typeface="Calibri"/>
                <a:sym typeface="Calibri"/>
              </a:rPr>
            </a:br>
            <a:r>
              <a:rPr lang="en-GB" sz="2400">
                <a:latin typeface="Calibri"/>
                <a:ea typeface="Calibri"/>
                <a:cs typeface="Calibri"/>
                <a:sym typeface="Calibri"/>
              </a:rPr>
              <a:t>More than 2 in 10 women with autism have anorexia</a:t>
            </a:r>
            <a:endParaRPr sz="18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4"/>
          <p:cNvSpPr txBox="1"/>
          <p:nvPr>
            <p:ph idx="4294967295" type="title"/>
          </p:nvPr>
        </p:nvSpPr>
        <p:spPr>
          <a:xfrm>
            <a:off x="628650" y="508000"/>
            <a:ext cx="7886700" cy="3263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5400"/>
              <a:buFont typeface="Arial"/>
              <a:buNone/>
            </a:pPr>
            <a:r>
              <a:rPr b="1" i="0" lang="en-GB" sz="5400" u="none" cap="none" strike="noStrike">
                <a:solidFill>
                  <a:schemeClr val="lt1"/>
                </a:solidFill>
                <a:latin typeface="Calibri"/>
                <a:ea typeface="Calibri"/>
                <a:cs typeface="Calibri"/>
                <a:sym typeface="Calibri"/>
              </a:rPr>
              <a:t>We need a more holistic approach to accessibility</a:t>
            </a:r>
            <a:br>
              <a:rPr b="1" i="0" lang="en-GB" sz="5400" u="none" cap="none" strike="noStrike">
                <a:solidFill>
                  <a:schemeClr val="lt1"/>
                </a:solidFill>
                <a:latin typeface="Calibri"/>
                <a:ea typeface="Calibri"/>
                <a:cs typeface="Calibri"/>
                <a:sym typeface="Calibri"/>
              </a:rPr>
            </a:br>
            <a:br>
              <a:rPr b="1" i="0" lang="en-GB" sz="5400" u="none" cap="none" strike="noStrike">
                <a:solidFill>
                  <a:schemeClr val="lt1"/>
                </a:solidFill>
                <a:latin typeface="Calibri"/>
                <a:ea typeface="Calibri"/>
                <a:cs typeface="Calibri"/>
                <a:sym typeface="Calibri"/>
              </a:rPr>
            </a:br>
            <a:r>
              <a:rPr b="1" i="0" lang="en-GB" sz="5400" u="none" cap="none" strike="noStrike">
                <a:solidFill>
                  <a:schemeClr val="lt1"/>
                </a:solidFill>
                <a:latin typeface="Calibri"/>
                <a:ea typeface="Calibri"/>
                <a:cs typeface="Calibri"/>
                <a:sym typeface="Calibri"/>
              </a:rPr>
              <a:t>let’s talk about intersectionality</a:t>
            </a:r>
            <a:endParaRPr/>
          </a:p>
          <a:p>
            <a:pPr indent="0" lvl="0" marL="0" marR="0" rtl="0" algn="l">
              <a:lnSpc>
                <a:spcPct val="90000"/>
              </a:lnSpc>
              <a:spcBef>
                <a:spcPts val="750"/>
              </a:spcBef>
              <a:spcAft>
                <a:spcPts val="0"/>
              </a:spcAft>
              <a:buClr>
                <a:schemeClr val="lt1"/>
              </a:buClr>
              <a:buSzPts val="2400"/>
              <a:buFont typeface="Arial"/>
              <a:buNone/>
            </a:pPr>
            <a:r>
              <a:rPr b="0" i="0" lang="en-GB" sz="2400" u="none" cap="none" strike="noStrike">
                <a:solidFill>
                  <a:schemeClr val="lt1"/>
                </a:solidFill>
                <a:latin typeface="Calibri"/>
                <a:ea typeface="Calibri"/>
                <a:cs typeface="Calibri"/>
                <a:sym typeface="Calibri"/>
              </a:rPr>
              <a:t>Priyanca</a:t>
            </a:r>
            <a:endParaRPr b="0" i="0" sz="2400" u="none" cap="none" strike="noStrike">
              <a:solidFill>
                <a:schemeClr val="lt1"/>
              </a:solidFill>
              <a:latin typeface="Calibri"/>
              <a:ea typeface="Calibri"/>
              <a:cs typeface="Calibri"/>
              <a:sym typeface="Calibri"/>
            </a:endParaRPr>
          </a:p>
        </p:txBody>
      </p:sp>
      <p:pic>
        <p:nvPicPr>
          <p:cNvPr descr="Venn Diagram image" id="112" name="Google Shape;112;p4"/>
          <p:cNvPicPr preferRelativeResize="0"/>
          <p:nvPr/>
        </p:nvPicPr>
        <p:blipFill rotWithShape="1">
          <a:blip r:embed="rId3">
            <a:alphaModFix/>
          </a:blip>
          <a:srcRect b="0" l="0" r="0" t="0"/>
          <a:stretch/>
        </p:blipFill>
        <p:spPr>
          <a:xfrm>
            <a:off x="6092076" y="2940423"/>
            <a:ext cx="1946957" cy="194695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5"/>
          <p:cNvSpPr txBox="1"/>
          <p:nvPr>
            <p:ph idx="4294967295" type="title"/>
          </p:nvPr>
        </p:nvSpPr>
        <p:spPr>
          <a:xfrm>
            <a:off x="311150" y="887413"/>
            <a:ext cx="8521700" cy="2614612"/>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n-GB" sz="3600" u="none" cap="none" strike="noStrike">
                <a:solidFill>
                  <a:schemeClr val="lt1"/>
                </a:solidFill>
                <a:latin typeface="Calibri"/>
                <a:ea typeface="Calibri"/>
                <a:cs typeface="Calibri"/>
                <a:sym typeface="Calibri"/>
              </a:rPr>
              <a:t>Real people can't descope parts of their lived experience.</a:t>
            </a:r>
            <a:endParaRPr/>
          </a:p>
          <a:p>
            <a:pPr indent="0" lvl="0" marL="0" marR="0" rtl="0" algn="l">
              <a:lnSpc>
                <a:spcPct val="90000"/>
              </a:lnSpc>
              <a:spcBef>
                <a:spcPts val="0"/>
              </a:spcBef>
              <a:spcAft>
                <a:spcPts val="0"/>
              </a:spcAft>
              <a:buClr>
                <a:schemeClr val="dk1"/>
              </a:buClr>
              <a:buSzPts val="1100"/>
              <a:buFont typeface="Arial"/>
              <a:buNone/>
            </a:pPr>
            <a:r>
              <a:t/>
            </a:r>
            <a:endParaRPr b="1" i="0" sz="3600" u="none" cap="none" strike="noStrike">
              <a:solidFill>
                <a:schemeClr val="lt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100"/>
              <a:buFont typeface="Arial"/>
              <a:buNone/>
            </a:pPr>
            <a:r>
              <a:rPr b="1" i="0" lang="en-GB" sz="3600" u="none" cap="none" strike="noStrike">
                <a:solidFill>
                  <a:schemeClr val="lt1"/>
                </a:solidFill>
                <a:latin typeface="Calibri"/>
                <a:ea typeface="Calibri"/>
                <a:cs typeface="Calibri"/>
                <a:sym typeface="Calibri"/>
              </a:rPr>
              <a:t>The complexity of real lived experiences still exists even if we don't research or design for it.</a:t>
            </a:r>
            <a:endParaRPr/>
          </a:p>
          <a:p>
            <a:pPr indent="0" lvl="0" marL="0" marR="0" rtl="0" algn="l">
              <a:lnSpc>
                <a:spcPct val="90000"/>
              </a:lnSpc>
              <a:spcBef>
                <a:spcPts val="0"/>
              </a:spcBef>
              <a:spcAft>
                <a:spcPts val="0"/>
              </a:spcAft>
              <a:buClr>
                <a:schemeClr val="lt1"/>
              </a:buClr>
              <a:buSzPts val="3600"/>
              <a:buFont typeface="Arial"/>
              <a:buNone/>
            </a:pPr>
            <a:r>
              <a:t/>
            </a:r>
            <a:endParaRPr b="1" i="0" sz="3600" u="none" cap="none" strike="noStrike">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6"/>
          <p:cNvSpPr txBox="1"/>
          <p:nvPr>
            <p:ph idx="4294967295" type="title"/>
          </p:nvPr>
        </p:nvSpPr>
        <p:spPr>
          <a:xfrm>
            <a:off x="311150" y="393700"/>
            <a:ext cx="8521700" cy="2614613"/>
          </a:xfrm>
          <a:prstGeom prst="rect">
            <a:avLst/>
          </a:prstGeom>
          <a:noFill/>
          <a:ln>
            <a:noFill/>
          </a:ln>
        </p:spPr>
        <p:txBody>
          <a:bodyPr anchorCtr="0" anchor="t" bIns="91425" lIns="91425" spcFirstLastPara="1" rIns="91425" wrap="square" tIns="91425">
            <a:noAutofit/>
          </a:bodyPr>
          <a:lstStyle/>
          <a:p>
            <a:pPr indent="0" lvl="0" marL="0" marR="0" rtl="0" algn="l">
              <a:lnSpc>
                <a:spcPct val="107000"/>
              </a:lnSpc>
              <a:spcBef>
                <a:spcPts val="750"/>
              </a:spcBef>
              <a:spcAft>
                <a:spcPts val="0"/>
              </a:spcAft>
              <a:buClr>
                <a:schemeClr val="lt1"/>
              </a:buClr>
              <a:buSzPts val="3600"/>
              <a:buFont typeface="Arial"/>
              <a:buNone/>
            </a:pPr>
            <a:r>
              <a:rPr b="1" i="0" lang="en-GB" sz="3600" u="none" cap="none" strike="noStrike">
                <a:solidFill>
                  <a:schemeClr val="lt1"/>
                </a:solidFill>
                <a:latin typeface="Calibri"/>
                <a:ea typeface="Calibri"/>
                <a:cs typeface="Calibri"/>
                <a:sym typeface="Calibri"/>
              </a:rPr>
              <a:t>Can you think of people whose voices and perspectives are often overlooked or erased? People who are rendered invisible.</a:t>
            </a:r>
            <a:endParaRPr/>
          </a:p>
          <a:p>
            <a:pPr indent="0" lvl="0" marL="0" marR="0" rtl="0" algn="l">
              <a:lnSpc>
                <a:spcPct val="107000"/>
              </a:lnSpc>
              <a:spcBef>
                <a:spcPts val="1550"/>
              </a:spcBef>
              <a:spcAft>
                <a:spcPts val="0"/>
              </a:spcAft>
              <a:buClr>
                <a:schemeClr val="lt1"/>
              </a:buClr>
              <a:buSzPts val="3600"/>
              <a:buFont typeface="Arial"/>
              <a:buNone/>
            </a:pPr>
            <a:r>
              <a:t/>
            </a:r>
            <a:endParaRPr b="1" i="0" sz="3600" u="none" cap="none" strike="noStrike">
              <a:solidFill>
                <a:schemeClr val="lt1"/>
              </a:solidFill>
              <a:latin typeface="Calibri"/>
              <a:ea typeface="Calibri"/>
              <a:cs typeface="Calibri"/>
              <a:sym typeface="Calibri"/>
            </a:endParaRPr>
          </a:p>
          <a:p>
            <a:pPr indent="0" lvl="0" marL="0" marR="0" rtl="0" algn="l">
              <a:lnSpc>
                <a:spcPct val="107000"/>
              </a:lnSpc>
              <a:spcBef>
                <a:spcPts val="1550"/>
              </a:spcBef>
              <a:spcAft>
                <a:spcPts val="0"/>
              </a:spcAft>
              <a:buClr>
                <a:schemeClr val="lt1"/>
              </a:buClr>
              <a:buSzPts val="3600"/>
              <a:buFont typeface="Arial"/>
              <a:buNone/>
            </a:pPr>
            <a:r>
              <a:rPr b="1" i="0" lang="en-GB" sz="3600" u="none" cap="none" strike="noStrike">
                <a:solidFill>
                  <a:schemeClr val="lt1"/>
                </a:solidFill>
                <a:latin typeface="Calibri"/>
                <a:ea typeface="Calibri"/>
                <a:cs typeface="Calibri"/>
                <a:sym typeface="Calibri"/>
              </a:rPr>
              <a:t>Can you think of some examples? Why?</a:t>
            </a:r>
            <a:endParaRPr/>
          </a:p>
          <a:p>
            <a:pPr indent="0" lvl="0" marL="0" marR="0" rtl="0" algn="l">
              <a:lnSpc>
                <a:spcPct val="90000"/>
              </a:lnSpc>
              <a:spcBef>
                <a:spcPts val="800"/>
              </a:spcBef>
              <a:spcAft>
                <a:spcPts val="0"/>
              </a:spcAft>
              <a:buClr>
                <a:schemeClr val="lt1"/>
              </a:buClr>
              <a:buSzPts val="3600"/>
              <a:buFont typeface="Arial"/>
              <a:buNone/>
            </a:pPr>
            <a:r>
              <a:t/>
            </a:r>
            <a:endParaRPr b="1" i="0" sz="36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6" name="Shape 126"/>
        <p:cNvGrpSpPr/>
        <p:nvPr/>
      </p:nvGrpSpPr>
      <p:grpSpPr>
        <a:xfrm>
          <a:off x="0" y="0"/>
          <a:ext cx="0" cy="0"/>
          <a:chOff x="0" y="0"/>
          <a:chExt cx="0" cy="0"/>
        </a:xfrm>
      </p:grpSpPr>
      <p:sp>
        <p:nvSpPr>
          <p:cNvPr id="127" name="Google Shape;127;p7"/>
          <p:cNvSpPr/>
          <p:nvPr/>
        </p:nvSpPr>
        <p:spPr>
          <a:xfrm>
            <a:off x="0" y="0"/>
            <a:ext cx="9144000" cy="5143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8" name="Google Shape;128;p7"/>
          <p:cNvSpPr txBox="1"/>
          <p:nvPr>
            <p:ph type="title"/>
          </p:nvPr>
        </p:nvSpPr>
        <p:spPr>
          <a:xfrm>
            <a:off x="358485" y="841772"/>
            <a:ext cx="3017520" cy="2403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alibri"/>
              <a:buNone/>
            </a:pPr>
            <a:r>
              <a:rPr b="1" lang="en-GB" sz="3600">
                <a:solidFill>
                  <a:schemeClr val="lt1"/>
                </a:solidFill>
                <a:latin typeface="Calibri"/>
                <a:ea typeface="Calibri"/>
                <a:cs typeface="Calibri"/>
                <a:sym typeface="Calibri"/>
              </a:rPr>
              <a:t>Neatly divided</a:t>
            </a:r>
            <a:endParaRPr/>
          </a:p>
        </p:txBody>
      </p:sp>
      <p:sp>
        <p:nvSpPr>
          <p:cNvPr id="129" name="Google Shape;129;p7"/>
          <p:cNvSpPr/>
          <p:nvPr/>
        </p:nvSpPr>
        <p:spPr>
          <a:xfrm rot="5400000">
            <a:off x="569941" y="260093"/>
            <a:ext cx="109728" cy="52806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30" name="Google Shape;130;p7"/>
          <p:cNvSpPr/>
          <p:nvPr/>
        </p:nvSpPr>
        <p:spPr>
          <a:xfrm>
            <a:off x="360771" y="3410190"/>
            <a:ext cx="3017520" cy="13716"/>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descr="Thumbnail of accessibility posters created by the Home Office i.e. designing for the autistic spectrum, designing for screen readers" id="131" name="Google Shape;131;p7"/>
          <p:cNvPicPr preferRelativeResize="0"/>
          <p:nvPr/>
        </p:nvPicPr>
        <p:blipFill rotWithShape="1">
          <a:blip r:embed="rId3">
            <a:alphaModFix/>
          </a:blip>
          <a:srcRect b="0" l="0" r="0" t="0"/>
          <a:stretch/>
        </p:blipFill>
        <p:spPr>
          <a:xfrm>
            <a:off x="3949064" y="469262"/>
            <a:ext cx="4533556" cy="40915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8"/>
          <p:cNvSpPr txBox="1"/>
          <p:nvPr>
            <p:ph type="title"/>
          </p:nvPr>
        </p:nvSpPr>
        <p:spPr>
          <a:xfrm>
            <a:off x="628650" y="2515022"/>
            <a:ext cx="7886700"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000"/>
              <a:buFont typeface="Calibri"/>
              <a:buNone/>
            </a:pPr>
            <a:br>
              <a:rPr b="1" lang="en-GB" sz="4000">
                <a:latin typeface="Calibri"/>
                <a:ea typeface="Calibri"/>
                <a:cs typeface="Calibri"/>
                <a:sym typeface="Calibri"/>
              </a:rPr>
            </a:br>
            <a:br>
              <a:rPr b="1" lang="en-GB" sz="4000">
                <a:latin typeface="Calibri"/>
                <a:ea typeface="Calibri"/>
                <a:cs typeface="Calibri"/>
                <a:sym typeface="Calibri"/>
              </a:rPr>
            </a:br>
            <a:br>
              <a:rPr b="1" lang="en-GB" sz="4000">
                <a:latin typeface="Calibri"/>
                <a:ea typeface="Calibri"/>
                <a:cs typeface="Calibri"/>
                <a:sym typeface="Calibri"/>
              </a:rPr>
            </a:br>
            <a:r>
              <a:rPr b="1" lang="en-GB" sz="4000">
                <a:latin typeface="Calibri"/>
                <a:ea typeface="Calibri"/>
                <a:cs typeface="Calibri"/>
                <a:sym typeface="Calibri"/>
              </a:rPr>
              <a:t>How do you define yourself? What are the defining parts of your identity? </a:t>
            </a:r>
            <a:br>
              <a:rPr b="1" lang="en-GB" sz="4000">
                <a:latin typeface="Calibri"/>
                <a:ea typeface="Calibri"/>
                <a:cs typeface="Calibri"/>
                <a:sym typeface="Calibri"/>
              </a:rPr>
            </a:br>
            <a:br>
              <a:rPr b="1" lang="en-GB" sz="4000">
                <a:latin typeface="Calibri"/>
                <a:ea typeface="Calibri"/>
                <a:cs typeface="Calibri"/>
                <a:sym typeface="Calibri"/>
              </a:rPr>
            </a:br>
            <a:r>
              <a:rPr b="1" lang="en-GB" sz="4000">
                <a:latin typeface="Calibri"/>
                <a:ea typeface="Calibri"/>
                <a:cs typeface="Calibri"/>
                <a:sym typeface="Calibri"/>
              </a:rPr>
              <a:t>Are there areas where you feel uncertainty about how you define yourself?</a:t>
            </a:r>
            <a:br>
              <a:rPr b="1" lang="en-GB" sz="4000">
                <a:latin typeface="Calibri"/>
                <a:ea typeface="Calibri"/>
                <a:cs typeface="Calibri"/>
                <a:sym typeface="Calibri"/>
              </a:rPr>
            </a:br>
            <a:br>
              <a:rPr b="1" lang="en-GB" sz="4000">
                <a:latin typeface="Calibri"/>
                <a:ea typeface="Calibri"/>
                <a:cs typeface="Calibri"/>
                <a:sym typeface="Calibri"/>
              </a:rPr>
            </a:br>
            <a:br>
              <a:rPr b="1" lang="en-GB" sz="4000">
                <a:latin typeface="Calibri"/>
                <a:ea typeface="Calibri"/>
                <a:cs typeface="Calibri"/>
                <a:sym typeface="Calibri"/>
              </a:rPr>
            </a:br>
            <a:br>
              <a:rPr b="1" lang="en-GB" sz="4000">
                <a:latin typeface="Calibri"/>
                <a:ea typeface="Calibri"/>
                <a:cs typeface="Calibri"/>
                <a:sym typeface="Calibri"/>
              </a:rPr>
            </a:br>
            <a:br>
              <a:rPr b="1" lang="en-GB" sz="4000">
                <a:latin typeface="Calibri"/>
                <a:ea typeface="Calibri"/>
                <a:cs typeface="Calibri"/>
                <a:sym typeface="Calibri"/>
              </a:rPr>
            </a:br>
            <a:endParaRPr b="1" sz="4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9"/>
          <p:cNvSpPr txBox="1"/>
          <p:nvPr>
            <p:ph type="title"/>
          </p:nvPr>
        </p:nvSpPr>
        <p:spPr>
          <a:xfrm>
            <a:off x="628650" y="2228151"/>
            <a:ext cx="7886700" cy="9941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4800"/>
              <a:buFont typeface="Calibri"/>
              <a:buNone/>
            </a:pPr>
            <a:r>
              <a:rPr b="1" lang="en-GB" sz="4800">
                <a:latin typeface="Calibri"/>
                <a:ea typeface="Calibri"/>
                <a:cs typeface="Calibri"/>
                <a:sym typeface="Calibri"/>
              </a:rPr>
              <a:t>Think of circumstances where you have felt left out or like you couldn't fully take part in something.</a:t>
            </a:r>
            <a:br>
              <a:rPr b="1" lang="en-GB" sz="4800">
                <a:latin typeface="Calibri"/>
                <a:ea typeface="Calibri"/>
                <a:cs typeface="Calibri"/>
                <a:sym typeface="Calibri"/>
              </a:rPr>
            </a:br>
            <a:br>
              <a:rPr b="1" lang="en-GB" sz="4800">
                <a:latin typeface="Calibri"/>
                <a:ea typeface="Calibri"/>
                <a:cs typeface="Calibri"/>
                <a:sym typeface="Calibri"/>
              </a:rPr>
            </a:br>
            <a:r>
              <a:rPr b="1" lang="en-GB" sz="4800">
                <a:latin typeface="Calibri"/>
                <a:ea typeface="Calibri"/>
                <a:cs typeface="Calibri"/>
                <a:sym typeface="Calibri"/>
              </a:rPr>
              <a:t>What does it feel like to be excluded? </a:t>
            </a:r>
            <a:br>
              <a:rPr b="1" lang="en-GB" sz="4800">
                <a:latin typeface="Calibri"/>
                <a:ea typeface="Calibri"/>
                <a:cs typeface="Calibri"/>
                <a:sym typeface="Calibri"/>
              </a:rPr>
            </a:br>
            <a:endParaRPr b="1" sz="48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