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13716000" cx="24384000"/>
  <p:notesSz cx="6858000" cy="9144000"/>
  <p:embeddedFontLst>
    <p:embeddedFont>
      <p:font typeface="Inter"/>
      <p:regular r:id="rId47"/>
      <p:bold r:id="rId48"/>
    </p:embeddedFont>
    <p:embeddedFont>
      <p:font typeface="Helvetica Neue"/>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Inter-bold.fntdata"/><Relationship Id="rId47" Type="http://schemas.openxmlformats.org/officeDocument/2006/relationships/font" Target="fonts/Inter-regular.fntdata"/><Relationship Id="rId4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italic.fntdata"/><Relationship Id="rId50" Type="http://schemas.openxmlformats.org/officeDocument/2006/relationships/font" Target="fonts/HelveticaNeue-bold.fntdata"/><Relationship Id="rId52" Type="http://schemas.openxmlformats.org/officeDocument/2006/relationships/font" Target="fonts/HelveticaNeue-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7aae801c6a_0_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7aae801c6a_0_1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7a67b0534a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7a67b0534a_0_6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aae801c6a_0_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aae801c6a_0_1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a67b0534a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7a67b0534a_0_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7aae801c6a_0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7aae801c6a_0_16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a67b0534a_0_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a67b0534a_0_1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7aae801c6a_0_1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7aae801c6a_0_1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aae801c6a_0_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7aae801c6a_0_1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aae801c6a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7aae801c6a_0_1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aae801c6a_0_1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aae801c6a_0_19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aae801c6a_0_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7aae801c6a_0_19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aae801c6a_0_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aae801c6a_0_1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a67b0534a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7a67b0534a_0_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7a67b0534a_0_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7a67b0534a_0_7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7a67b0534a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7a67b0534a_0_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7a67b0534a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7a67b0534a_0_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a67b0534a_0_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7a67b0534a_0_1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aae801c6a_0_2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7aae801c6a_0_2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aae801c6a_0_2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7aae801c6a_0_2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aae801c6a_0_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7aae801c6a_0_2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aae801c6a_0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7aae801c6a_0_20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7a67b0534a_0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7a67b0534a_0_1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aae801c6a_0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aae801c6a_0_1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aae801c6a_0_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7aae801c6a_0_2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7a67b0534a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7a67b0534a_0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aae801c6a_0_2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7aae801c6a_0_2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aae801c6a_0_2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7aae801c6a_0_2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7aae801c6a_0_2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7aae801c6a_0_2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a67b0534a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7a67b0534a_0_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aae801c6a_0_2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7aae801c6a_0_2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7a67b0534a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7a67b0534a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a67b0534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7a67b0534a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7a67b0534a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7a67b0534a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a67b0534a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7a67b0534a_0_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a67b0534a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7a67b0534a_0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7a67b0534a_0_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7a67b0534a_0_1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7a67b0534a_0_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7a67b0534a_0_1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7a67b0534a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7a67b0534a_0_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7a67b0534a_0_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7a67b0534a_0_5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aae801c6a_0_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7aae801c6a_0_1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a67b0534a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a67b0534a_0_5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aae801c6a_0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7aae801c6a_0_1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31222" y="1985533"/>
            <a:ext cx="22721700" cy="5473500"/>
          </a:xfrm>
          <a:prstGeom prst="rect">
            <a:avLst/>
          </a:prstGeom>
        </p:spPr>
        <p:txBody>
          <a:bodyPr anchorCtr="0" anchor="b" bIns="243800" lIns="243800" spcFirstLastPara="1" rIns="243800" wrap="square" tIns="243800">
            <a:normAutofit/>
          </a:bodyPr>
          <a:lstStyle>
            <a:lvl1pPr lvl="0" algn="ctr">
              <a:spcBef>
                <a:spcPts val="0"/>
              </a:spcBef>
              <a:spcAft>
                <a:spcPts val="0"/>
              </a:spcAft>
              <a:buSzPts val="13900"/>
              <a:buNone/>
              <a:defRPr sz="13900"/>
            </a:lvl1pPr>
            <a:lvl2pPr lvl="1" algn="ctr">
              <a:spcBef>
                <a:spcPts val="0"/>
              </a:spcBef>
              <a:spcAft>
                <a:spcPts val="0"/>
              </a:spcAft>
              <a:buSzPts val="13900"/>
              <a:buNone/>
              <a:defRPr sz="13900"/>
            </a:lvl2pPr>
            <a:lvl3pPr lvl="2" algn="ctr">
              <a:spcBef>
                <a:spcPts val="0"/>
              </a:spcBef>
              <a:spcAft>
                <a:spcPts val="0"/>
              </a:spcAft>
              <a:buSzPts val="13900"/>
              <a:buNone/>
              <a:defRPr sz="13900"/>
            </a:lvl3pPr>
            <a:lvl4pPr lvl="3" algn="ctr">
              <a:spcBef>
                <a:spcPts val="0"/>
              </a:spcBef>
              <a:spcAft>
                <a:spcPts val="0"/>
              </a:spcAft>
              <a:buSzPts val="13900"/>
              <a:buNone/>
              <a:defRPr sz="13900"/>
            </a:lvl4pPr>
            <a:lvl5pPr lvl="4" algn="ctr">
              <a:spcBef>
                <a:spcPts val="0"/>
              </a:spcBef>
              <a:spcAft>
                <a:spcPts val="0"/>
              </a:spcAft>
              <a:buSzPts val="13900"/>
              <a:buNone/>
              <a:defRPr sz="13900"/>
            </a:lvl5pPr>
            <a:lvl6pPr lvl="5" algn="ctr">
              <a:spcBef>
                <a:spcPts val="0"/>
              </a:spcBef>
              <a:spcAft>
                <a:spcPts val="0"/>
              </a:spcAft>
              <a:buSzPts val="13900"/>
              <a:buNone/>
              <a:defRPr sz="13900"/>
            </a:lvl6pPr>
            <a:lvl7pPr lvl="6" algn="ctr">
              <a:spcBef>
                <a:spcPts val="0"/>
              </a:spcBef>
              <a:spcAft>
                <a:spcPts val="0"/>
              </a:spcAft>
              <a:buSzPts val="13900"/>
              <a:buNone/>
              <a:defRPr sz="13900"/>
            </a:lvl7pPr>
            <a:lvl8pPr lvl="7" algn="ctr">
              <a:spcBef>
                <a:spcPts val="0"/>
              </a:spcBef>
              <a:spcAft>
                <a:spcPts val="0"/>
              </a:spcAft>
              <a:buSzPts val="13900"/>
              <a:buNone/>
              <a:defRPr sz="13900"/>
            </a:lvl8pPr>
            <a:lvl9pPr lvl="8" algn="ctr">
              <a:spcBef>
                <a:spcPts val="0"/>
              </a:spcBef>
              <a:spcAft>
                <a:spcPts val="0"/>
              </a:spcAft>
              <a:buSzPts val="13900"/>
              <a:buNone/>
              <a:defRPr sz="13900"/>
            </a:lvl9pPr>
          </a:lstStyle>
          <a:p/>
        </p:txBody>
      </p:sp>
      <p:sp>
        <p:nvSpPr>
          <p:cNvPr id="11" name="Google Shape;11;p2"/>
          <p:cNvSpPr txBox="1"/>
          <p:nvPr>
            <p:ph idx="1" type="subTitle"/>
          </p:nvPr>
        </p:nvSpPr>
        <p:spPr>
          <a:xfrm>
            <a:off x="831200" y="7557667"/>
            <a:ext cx="22721700" cy="2113500"/>
          </a:xfrm>
          <a:prstGeom prst="rect">
            <a:avLst/>
          </a:prstGeom>
        </p:spPr>
        <p:txBody>
          <a:bodyPr anchorCtr="0" anchor="t" bIns="243800" lIns="243800" spcFirstLastPara="1" rIns="243800" wrap="square" tIns="243800">
            <a:normAutofit/>
          </a:bodyPr>
          <a:lstStyle>
            <a:lvl1pPr lvl="0" algn="ctr">
              <a:lnSpc>
                <a:spcPct val="100000"/>
              </a:lnSpc>
              <a:spcBef>
                <a:spcPts val="0"/>
              </a:spcBef>
              <a:spcAft>
                <a:spcPts val="0"/>
              </a:spcAft>
              <a:buSzPts val="7500"/>
              <a:buNone/>
              <a:defRPr sz="7500"/>
            </a:lvl1pPr>
            <a:lvl2pPr lvl="1" algn="ctr">
              <a:lnSpc>
                <a:spcPct val="100000"/>
              </a:lnSpc>
              <a:spcBef>
                <a:spcPts val="0"/>
              </a:spcBef>
              <a:spcAft>
                <a:spcPts val="0"/>
              </a:spcAft>
              <a:buSzPts val="7500"/>
              <a:buNone/>
              <a:defRPr sz="7500"/>
            </a:lvl2pPr>
            <a:lvl3pPr lvl="2" algn="ctr">
              <a:lnSpc>
                <a:spcPct val="100000"/>
              </a:lnSpc>
              <a:spcBef>
                <a:spcPts val="0"/>
              </a:spcBef>
              <a:spcAft>
                <a:spcPts val="0"/>
              </a:spcAft>
              <a:buSzPts val="7500"/>
              <a:buNone/>
              <a:defRPr sz="7500"/>
            </a:lvl3pPr>
            <a:lvl4pPr lvl="3" algn="ctr">
              <a:lnSpc>
                <a:spcPct val="100000"/>
              </a:lnSpc>
              <a:spcBef>
                <a:spcPts val="0"/>
              </a:spcBef>
              <a:spcAft>
                <a:spcPts val="0"/>
              </a:spcAft>
              <a:buSzPts val="7500"/>
              <a:buNone/>
              <a:defRPr sz="7500"/>
            </a:lvl4pPr>
            <a:lvl5pPr lvl="4" algn="ctr">
              <a:lnSpc>
                <a:spcPct val="100000"/>
              </a:lnSpc>
              <a:spcBef>
                <a:spcPts val="0"/>
              </a:spcBef>
              <a:spcAft>
                <a:spcPts val="0"/>
              </a:spcAft>
              <a:buSzPts val="7500"/>
              <a:buNone/>
              <a:defRPr sz="7500"/>
            </a:lvl5pPr>
            <a:lvl6pPr lvl="5" algn="ctr">
              <a:lnSpc>
                <a:spcPct val="100000"/>
              </a:lnSpc>
              <a:spcBef>
                <a:spcPts val="0"/>
              </a:spcBef>
              <a:spcAft>
                <a:spcPts val="0"/>
              </a:spcAft>
              <a:buSzPts val="7500"/>
              <a:buNone/>
              <a:defRPr sz="7500"/>
            </a:lvl6pPr>
            <a:lvl7pPr lvl="6" algn="ctr">
              <a:lnSpc>
                <a:spcPct val="100000"/>
              </a:lnSpc>
              <a:spcBef>
                <a:spcPts val="0"/>
              </a:spcBef>
              <a:spcAft>
                <a:spcPts val="0"/>
              </a:spcAft>
              <a:buSzPts val="7500"/>
              <a:buNone/>
              <a:defRPr sz="7500"/>
            </a:lvl7pPr>
            <a:lvl8pPr lvl="7" algn="ctr">
              <a:lnSpc>
                <a:spcPct val="100000"/>
              </a:lnSpc>
              <a:spcBef>
                <a:spcPts val="0"/>
              </a:spcBef>
              <a:spcAft>
                <a:spcPts val="0"/>
              </a:spcAft>
              <a:buSzPts val="7500"/>
              <a:buNone/>
              <a:defRPr sz="7500"/>
            </a:lvl8pPr>
            <a:lvl9pPr lvl="8" algn="ctr">
              <a:lnSpc>
                <a:spcPct val="100000"/>
              </a:lnSpc>
              <a:spcBef>
                <a:spcPts val="0"/>
              </a:spcBef>
              <a:spcAft>
                <a:spcPts val="0"/>
              </a:spcAft>
              <a:buSzPts val="7500"/>
              <a:buNone/>
              <a:defRPr sz="7500"/>
            </a:lvl9pPr>
          </a:lstStyle>
          <a:p/>
        </p:txBody>
      </p:sp>
      <p:sp>
        <p:nvSpPr>
          <p:cNvPr id="12" name="Google Shape;12;p2"/>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831200" y="2949667"/>
            <a:ext cx="22721700" cy="5235900"/>
          </a:xfrm>
          <a:prstGeom prst="rect">
            <a:avLst/>
          </a:prstGeom>
        </p:spPr>
        <p:txBody>
          <a:bodyPr anchorCtr="0" anchor="b" bIns="243800" lIns="243800" spcFirstLastPara="1" rIns="243800" wrap="square" tIns="243800">
            <a:normAutofit/>
          </a:bodyPr>
          <a:lstStyle>
            <a:lvl1pPr lvl="0" algn="ctr">
              <a:spcBef>
                <a:spcPts val="0"/>
              </a:spcBef>
              <a:spcAft>
                <a:spcPts val="0"/>
              </a:spcAft>
              <a:buSzPts val="32000"/>
              <a:buNone/>
              <a:defRPr sz="32000"/>
            </a:lvl1pPr>
            <a:lvl2pPr lvl="1" algn="ctr">
              <a:spcBef>
                <a:spcPts val="0"/>
              </a:spcBef>
              <a:spcAft>
                <a:spcPts val="0"/>
              </a:spcAft>
              <a:buSzPts val="32000"/>
              <a:buNone/>
              <a:defRPr sz="32000"/>
            </a:lvl2pPr>
            <a:lvl3pPr lvl="2" algn="ctr">
              <a:spcBef>
                <a:spcPts val="0"/>
              </a:spcBef>
              <a:spcAft>
                <a:spcPts val="0"/>
              </a:spcAft>
              <a:buSzPts val="32000"/>
              <a:buNone/>
              <a:defRPr sz="32000"/>
            </a:lvl3pPr>
            <a:lvl4pPr lvl="3" algn="ctr">
              <a:spcBef>
                <a:spcPts val="0"/>
              </a:spcBef>
              <a:spcAft>
                <a:spcPts val="0"/>
              </a:spcAft>
              <a:buSzPts val="32000"/>
              <a:buNone/>
              <a:defRPr sz="32000"/>
            </a:lvl4pPr>
            <a:lvl5pPr lvl="4" algn="ctr">
              <a:spcBef>
                <a:spcPts val="0"/>
              </a:spcBef>
              <a:spcAft>
                <a:spcPts val="0"/>
              </a:spcAft>
              <a:buSzPts val="32000"/>
              <a:buNone/>
              <a:defRPr sz="32000"/>
            </a:lvl5pPr>
            <a:lvl6pPr lvl="5" algn="ctr">
              <a:spcBef>
                <a:spcPts val="0"/>
              </a:spcBef>
              <a:spcAft>
                <a:spcPts val="0"/>
              </a:spcAft>
              <a:buSzPts val="32000"/>
              <a:buNone/>
              <a:defRPr sz="32000"/>
            </a:lvl6pPr>
            <a:lvl7pPr lvl="6" algn="ctr">
              <a:spcBef>
                <a:spcPts val="0"/>
              </a:spcBef>
              <a:spcAft>
                <a:spcPts val="0"/>
              </a:spcAft>
              <a:buSzPts val="32000"/>
              <a:buNone/>
              <a:defRPr sz="32000"/>
            </a:lvl7pPr>
            <a:lvl8pPr lvl="7" algn="ctr">
              <a:spcBef>
                <a:spcPts val="0"/>
              </a:spcBef>
              <a:spcAft>
                <a:spcPts val="0"/>
              </a:spcAft>
              <a:buSzPts val="32000"/>
              <a:buNone/>
              <a:defRPr sz="32000"/>
            </a:lvl8pPr>
            <a:lvl9pPr lvl="8" algn="ctr">
              <a:spcBef>
                <a:spcPts val="0"/>
              </a:spcBef>
              <a:spcAft>
                <a:spcPts val="0"/>
              </a:spcAft>
              <a:buSzPts val="32000"/>
              <a:buNone/>
              <a:defRPr sz="32000"/>
            </a:lvl9pPr>
          </a:lstStyle>
          <a:p>
            <a:r>
              <a:t>xx%</a:t>
            </a:r>
          </a:p>
        </p:txBody>
      </p:sp>
      <p:sp>
        <p:nvSpPr>
          <p:cNvPr id="46" name="Google Shape;46;p11"/>
          <p:cNvSpPr txBox="1"/>
          <p:nvPr>
            <p:ph idx="1" type="body"/>
          </p:nvPr>
        </p:nvSpPr>
        <p:spPr>
          <a:xfrm>
            <a:off x="831200" y="8405933"/>
            <a:ext cx="22721700" cy="3468900"/>
          </a:xfrm>
          <a:prstGeom prst="rect">
            <a:avLst/>
          </a:prstGeom>
        </p:spPr>
        <p:txBody>
          <a:bodyPr anchorCtr="0" anchor="t" bIns="243800" lIns="243800" spcFirstLastPara="1" rIns="243800" wrap="square" tIns="243800">
            <a:normAutofit/>
          </a:bodyPr>
          <a:lstStyle>
            <a:lvl1pPr indent="-533400" lvl="0" marL="457200" algn="ctr">
              <a:spcBef>
                <a:spcPts val="0"/>
              </a:spcBef>
              <a:spcAft>
                <a:spcPts val="0"/>
              </a:spcAft>
              <a:buSzPts val="4800"/>
              <a:buChar char="●"/>
              <a:defRPr/>
            </a:lvl1pPr>
            <a:lvl2pPr indent="-463550" lvl="1" marL="914400" algn="ctr">
              <a:spcBef>
                <a:spcPts val="0"/>
              </a:spcBef>
              <a:spcAft>
                <a:spcPts val="0"/>
              </a:spcAft>
              <a:buSzPts val="3700"/>
              <a:buChar char="○"/>
              <a:defRPr/>
            </a:lvl2pPr>
            <a:lvl3pPr indent="-463550" lvl="2" marL="1371600" algn="ctr">
              <a:spcBef>
                <a:spcPts val="0"/>
              </a:spcBef>
              <a:spcAft>
                <a:spcPts val="0"/>
              </a:spcAft>
              <a:buSzPts val="3700"/>
              <a:buChar char="■"/>
              <a:defRPr/>
            </a:lvl3pPr>
            <a:lvl4pPr indent="-463550" lvl="3" marL="1828800" algn="ctr">
              <a:spcBef>
                <a:spcPts val="0"/>
              </a:spcBef>
              <a:spcAft>
                <a:spcPts val="0"/>
              </a:spcAft>
              <a:buSzPts val="3700"/>
              <a:buChar char="●"/>
              <a:defRPr/>
            </a:lvl4pPr>
            <a:lvl5pPr indent="-463550" lvl="4" marL="2286000" algn="ctr">
              <a:spcBef>
                <a:spcPts val="0"/>
              </a:spcBef>
              <a:spcAft>
                <a:spcPts val="0"/>
              </a:spcAft>
              <a:buSzPts val="3700"/>
              <a:buChar char="○"/>
              <a:defRPr/>
            </a:lvl5pPr>
            <a:lvl6pPr indent="-463550" lvl="5" marL="2743200" algn="ctr">
              <a:spcBef>
                <a:spcPts val="0"/>
              </a:spcBef>
              <a:spcAft>
                <a:spcPts val="0"/>
              </a:spcAft>
              <a:buSzPts val="3700"/>
              <a:buChar char="■"/>
              <a:defRPr/>
            </a:lvl6pPr>
            <a:lvl7pPr indent="-463550" lvl="6" marL="3200400" algn="ctr">
              <a:spcBef>
                <a:spcPts val="0"/>
              </a:spcBef>
              <a:spcAft>
                <a:spcPts val="0"/>
              </a:spcAft>
              <a:buSzPts val="3700"/>
              <a:buChar char="●"/>
              <a:defRPr/>
            </a:lvl7pPr>
            <a:lvl8pPr indent="-463550" lvl="7" marL="3657600" algn="ctr">
              <a:spcBef>
                <a:spcPts val="0"/>
              </a:spcBef>
              <a:spcAft>
                <a:spcPts val="0"/>
              </a:spcAft>
              <a:buSzPts val="3700"/>
              <a:buChar char="○"/>
              <a:defRPr/>
            </a:lvl8pPr>
            <a:lvl9pPr indent="-463550" lvl="8" marL="4114800" algn="ctr">
              <a:spcBef>
                <a:spcPts val="0"/>
              </a:spcBef>
              <a:spcAft>
                <a:spcPts val="0"/>
              </a:spcAft>
              <a:buSzPts val="3700"/>
              <a:buChar char="■"/>
              <a:defRPr/>
            </a:lvl9pPr>
          </a:lstStyle>
          <a:p/>
        </p:txBody>
      </p:sp>
      <p:sp>
        <p:nvSpPr>
          <p:cNvPr id="47" name="Google Shape;47;p11"/>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0" name="Shape 50"/>
        <p:cNvGrpSpPr/>
        <p:nvPr/>
      </p:nvGrpSpPr>
      <p:grpSpPr>
        <a:xfrm>
          <a:off x="0" y="0"/>
          <a:ext cx="0" cy="0"/>
          <a:chOff x="0" y="0"/>
          <a:chExt cx="0" cy="0"/>
        </a:xfrm>
      </p:grpSpPr>
      <p:sp>
        <p:nvSpPr>
          <p:cNvPr id="51" name="Google Shape;51;p13"/>
          <p:cNvSpPr txBox="1"/>
          <p:nvPr>
            <p:ph idx="1" type="body"/>
          </p:nvPr>
        </p:nvSpPr>
        <p:spPr>
          <a:xfrm>
            <a:off x="1270000" y="10160000"/>
            <a:ext cx="21971100" cy="636900"/>
          </a:xfrm>
          <a:prstGeom prst="rect">
            <a:avLst/>
          </a:prstGeom>
          <a:noFill/>
          <a:ln>
            <a:noFill/>
          </a:ln>
        </p:spPr>
        <p:txBody>
          <a:bodyPr anchorCtr="0" anchor="t" bIns="45700" lIns="45700" spcFirstLastPara="1" rIns="45700" wrap="square" tIns="45700">
            <a:normAutofit/>
          </a:bodyPr>
          <a:lstStyle>
            <a:lvl1pPr indent="-228600" lvl="0" marL="457200" rtl="0" algn="l">
              <a:lnSpc>
                <a:spcPct val="100000"/>
              </a:lnSpc>
              <a:spcBef>
                <a:spcPts val="0"/>
              </a:spcBef>
              <a:spcAft>
                <a:spcPts val="0"/>
              </a:spcAft>
              <a:buClr>
                <a:srgbClr val="FFFFFF"/>
              </a:buClr>
              <a:buSzPts val="3600"/>
              <a:buFont typeface="Helvetica Neue"/>
              <a:buNone/>
              <a:defRPr b="1" sz="3600">
                <a:solidFill>
                  <a:srgbClr val="FFFFFF"/>
                </a:solidFill>
              </a:defRPr>
            </a:lvl1pPr>
            <a:lvl2pPr indent="-369189" lvl="1" marL="914400" rtl="0" algn="l">
              <a:lnSpc>
                <a:spcPct val="90000"/>
              </a:lnSpc>
              <a:spcBef>
                <a:spcPts val="4500"/>
              </a:spcBef>
              <a:spcAft>
                <a:spcPts val="0"/>
              </a:spcAft>
              <a:buClr>
                <a:srgbClr val="212121"/>
              </a:buClr>
              <a:buSzPts val="2214"/>
              <a:buChar char="○"/>
              <a:defRPr/>
            </a:lvl2pPr>
            <a:lvl3pPr indent="-369189" lvl="2" marL="1371600" rtl="0" algn="l">
              <a:lnSpc>
                <a:spcPct val="90000"/>
              </a:lnSpc>
              <a:spcBef>
                <a:spcPts val="4500"/>
              </a:spcBef>
              <a:spcAft>
                <a:spcPts val="0"/>
              </a:spcAft>
              <a:buClr>
                <a:srgbClr val="212121"/>
              </a:buClr>
              <a:buSzPts val="2214"/>
              <a:buChar char="■"/>
              <a:defRPr/>
            </a:lvl3pPr>
            <a:lvl4pPr indent="-369189" lvl="3" marL="1828800" rtl="0" algn="l">
              <a:lnSpc>
                <a:spcPct val="90000"/>
              </a:lnSpc>
              <a:spcBef>
                <a:spcPts val="4500"/>
              </a:spcBef>
              <a:spcAft>
                <a:spcPts val="0"/>
              </a:spcAft>
              <a:buClr>
                <a:srgbClr val="212121"/>
              </a:buClr>
              <a:buSzPts val="2214"/>
              <a:buChar char="●"/>
              <a:defRPr/>
            </a:lvl4pPr>
            <a:lvl5pPr indent="-369189" lvl="4" marL="2286000" rtl="0" algn="l">
              <a:lnSpc>
                <a:spcPct val="90000"/>
              </a:lnSpc>
              <a:spcBef>
                <a:spcPts val="4500"/>
              </a:spcBef>
              <a:spcAft>
                <a:spcPts val="0"/>
              </a:spcAft>
              <a:buClr>
                <a:srgbClr val="212121"/>
              </a:buClr>
              <a:buSzPts val="2214"/>
              <a:buChar char="○"/>
              <a:defRPr/>
            </a:lvl5pPr>
            <a:lvl6pPr indent="-369189" lvl="5" marL="2743200" rtl="0" algn="l">
              <a:lnSpc>
                <a:spcPct val="90000"/>
              </a:lnSpc>
              <a:spcBef>
                <a:spcPts val="4500"/>
              </a:spcBef>
              <a:spcAft>
                <a:spcPts val="0"/>
              </a:spcAft>
              <a:buClr>
                <a:srgbClr val="212121"/>
              </a:buClr>
              <a:buSzPts val="2214"/>
              <a:buChar char="■"/>
              <a:defRPr/>
            </a:lvl6pPr>
            <a:lvl7pPr indent="-369189" lvl="6" marL="3200400" rtl="0" algn="l">
              <a:lnSpc>
                <a:spcPct val="90000"/>
              </a:lnSpc>
              <a:spcBef>
                <a:spcPts val="4500"/>
              </a:spcBef>
              <a:spcAft>
                <a:spcPts val="0"/>
              </a:spcAft>
              <a:buClr>
                <a:srgbClr val="212121"/>
              </a:buClr>
              <a:buSzPts val="2214"/>
              <a:buChar char="●"/>
              <a:defRPr/>
            </a:lvl7pPr>
            <a:lvl8pPr indent="-369189" lvl="7" marL="3657600" rtl="0" algn="l">
              <a:lnSpc>
                <a:spcPct val="90000"/>
              </a:lnSpc>
              <a:spcBef>
                <a:spcPts val="4500"/>
              </a:spcBef>
              <a:spcAft>
                <a:spcPts val="0"/>
              </a:spcAft>
              <a:buClr>
                <a:srgbClr val="212121"/>
              </a:buClr>
              <a:buSzPts val="2214"/>
              <a:buChar char="○"/>
              <a:defRPr/>
            </a:lvl8pPr>
            <a:lvl9pPr indent="-369189" lvl="8" marL="4114800" rtl="0" algn="l">
              <a:lnSpc>
                <a:spcPct val="90000"/>
              </a:lnSpc>
              <a:spcBef>
                <a:spcPts val="4500"/>
              </a:spcBef>
              <a:spcAft>
                <a:spcPts val="0"/>
              </a:spcAft>
              <a:buClr>
                <a:srgbClr val="212121"/>
              </a:buClr>
              <a:buSzPts val="2214"/>
              <a:buChar char="■"/>
              <a:defRPr/>
            </a:lvl9pPr>
          </a:lstStyle>
          <a:p/>
        </p:txBody>
      </p:sp>
      <p:sp>
        <p:nvSpPr>
          <p:cNvPr id="52" name="Google Shape;52;p13"/>
          <p:cNvSpPr txBox="1"/>
          <p:nvPr>
            <p:ph type="title"/>
          </p:nvPr>
        </p:nvSpPr>
        <p:spPr>
          <a:xfrm>
            <a:off x="1206496" y="3832904"/>
            <a:ext cx="21971100" cy="5047500"/>
          </a:xfrm>
          <a:prstGeom prst="rect">
            <a:avLst/>
          </a:prstGeom>
          <a:noFill/>
          <a:ln>
            <a:noFill/>
          </a:ln>
        </p:spPr>
        <p:txBody>
          <a:bodyPr anchorCtr="0" anchor="b" bIns="50800" lIns="50800" spcFirstLastPara="1" rIns="50800" wrap="square" tIns="50800">
            <a:normAutofit/>
          </a:bodyPr>
          <a:lstStyle>
            <a:lvl1pPr lvl="0" rtl="0" algn="l">
              <a:lnSpc>
                <a:spcPct val="80000"/>
              </a:lnSpc>
              <a:spcBef>
                <a:spcPts val="0"/>
              </a:spcBef>
              <a:spcAft>
                <a:spcPts val="0"/>
              </a:spcAft>
              <a:buClr>
                <a:srgbClr val="FFFFFF"/>
              </a:buClr>
              <a:buSzPts val="14600"/>
              <a:buFont typeface="Helvetica Neue"/>
              <a:buNone/>
              <a:defRPr sz="14600">
                <a:solidFill>
                  <a:srgbClr val="FFFFFF"/>
                </a:solidFill>
              </a:defRPr>
            </a:lvl1pPr>
            <a:lvl2pPr lvl="1" rtl="0" algn="l">
              <a:lnSpc>
                <a:spcPct val="80000"/>
              </a:lnSpc>
              <a:spcBef>
                <a:spcPts val="0"/>
              </a:spcBef>
              <a:spcAft>
                <a:spcPts val="0"/>
              </a:spcAft>
              <a:buClr>
                <a:srgbClr val="212121"/>
              </a:buClr>
              <a:buSzPts val="1800"/>
              <a:buNone/>
              <a:defRPr/>
            </a:lvl2pPr>
            <a:lvl3pPr lvl="2" rtl="0" algn="l">
              <a:lnSpc>
                <a:spcPct val="80000"/>
              </a:lnSpc>
              <a:spcBef>
                <a:spcPts val="0"/>
              </a:spcBef>
              <a:spcAft>
                <a:spcPts val="0"/>
              </a:spcAft>
              <a:buClr>
                <a:srgbClr val="212121"/>
              </a:buClr>
              <a:buSzPts val="1800"/>
              <a:buNone/>
              <a:defRPr/>
            </a:lvl3pPr>
            <a:lvl4pPr lvl="3" rtl="0" algn="l">
              <a:lnSpc>
                <a:spcPct val="80000"/>
              </a:lnSpc>
              <a:spcBef>
                <a:spcPts val="0"/>
              </a:spcBef>
              <a:spcAft>
                <a:spcPts val="0"/>
              </a:spcAft>
              <a:buClr>
                <a:srgbClr val="212121"/>
              </a:buClr>
              <a:buSzPts val="1800"/>
              <a:buNone/>
              <a:defRPr/>
            </a:lvl4pPr>
            <a:lvl5pPr lvl="4" rtl="0" algn="l">
              <a:lnSpc>
                <a:spcPct val="80000"/>
              </a:lnSpc>
              <a:spcBef>
                <a:spcPts val="0"/>
              </a:spcBef>
              <a:spcAft>
                <a:spcPts val="0"/>
              </a:spcAft>
              <a:buClr>
                <a:srgbClr val="212121"/>
              </a:buClr>
              <a:buSzPts val="1800"/>
              <a:buNone/>
              <a:defRPr/>
            </a:lvl5pPr>
            <a:lvl6pPr lvl="5" rtl="0" algn="l">
              <a:lnSpc>
                <a:spcPct val="80000"/>
              </a:lnSpc>
              <a:spcBef>
                <a:spcPts val="0"/>
              </a:spcBef>
              <a:spcAft>
                <a:spcPts val="0"/>
              </a:spcAft>
              <a:buClr>
                <a:srgbClr val="212121"/>
              </a:buClr>
              <a:buSzPts val="1800"/>
              <a:buNone/>
              <a:defRPr/>
            </a:lvl6pPr>
            <a:lvl7pPr lvl="6" rtl="0" algn="l">
              <a:lnSpc>
                <a:spcPct val="80000"/>
              </a:lnSpc>
              <a:spcBef>
                <a:spcPts val="0"/>
              </a:spcBef>
              <a:spcAft>
                <a:spcPts val="0"/>
              </a:spcAft>
              <a:buClr>
                <a:srgbClr val="212121"/>
              </a:buClr>
              <a:buSzPts val="1800"/>
              <a:buNone/>
              <a:defRPr/>
            </a:lvl7pPr>
            <a:lvl8pPr lvl="7" rtl="0" algn="l">
              <a:lnSpc>
                <a:spcPct val="80000"/>
              </a:lnSpc>
              <a:spcBef>
                <a:spcPts val="0"/>
              </a:spcBef>
              <a:spcAft>
                <a:spcPts val="0"/>
              </a:spcAft>
              <a:buClr>
                <a:srgbClr val="212121"/>
              </a:buClr>
              <a:buSzPts val="1800"/>
              <a:buNone/>
              <a:defRPr/>
            </a:lvl8pPr>
            <a:lvl9pPr lvl="8" rtl="0" algn="l">
              <a:lnSpc>
                <a:spcPct val="80000"/>
              </a:lnSpc>
              <a:spcBef>
                <a:spcPts val="0"/>
              </a:spcBef>
              <a:spcAft>
                <a:spcPts val="0"/>
              </a:spcAft>
              <a:buClr>
                <a:srgbClr val="212121"/>
              </a:buClr>
              <a:buSzPts val="1800"/>
              <a:buNone/>
              <a:defRPr/>
            </a:lvl9pPr>
          </a:lstStyle>
          <a:p/>
        </p:txBody>
      </p:sp>
      <p:cxnSp>
        <p:nvCxnSpPr>
          <p:cNvPr id="53" name="Google Shape;53;p13"/>
          <p:cNvCxnSpPr/>
          <p:nvPr/>
        </p:nvCxnSpPr>
        <p:spPr>
          <a:xfrm>
            <a:off x="1270089" y="1270000"/>
            <a:ext cx="21589800" cy="0"/>
          </a:xfrm>
          <a:prstGeom prst="straightConnector1">
            <a:avLst/>
          </a:prstGeom>
          <a:noFill/>
          <a:ln cap="flat" cmpd="sng" w="50800">
            <a:solidFill>
              <a:srgbClr val="FFFFFF"/>
            </a:solidFill>
            <a:prstDash val="solid"/>
            <a:miter lim="400000"/>
            <a:headEnd len="sm" w="sm" type="none"/>
            <a:tailEnd len="sm" w="sm" type="none"/>
          </a:ln>
        </p:spPr>
      </p:cxnSp>
      <p:pic>
        <p:nvPicPr>
          <p:cNvPr descr="Content Design London logo" id="54" name="Google Shape;54;p13"/>
          <p:cNvPicPr preferRelativeResize="0"/>
          <p:nvPr/>
        </p:nvPicPr>
        <p:blipFill rotWithShape="1">
          <a:blip r:embed="rId2">
            <a:alphaModFix/>
          </a:blip>
          <a:srcRect b="0" l="0" r="2666" t="0"/>
          <a:stretch/>
        </p:blipFill>
        <p:spPr>
          <a:xfrm>
            <a:off x="1270000" y="1905000"/>
            <a:ext cx="3725229" cy="1389360"/>
          </a:xfrm>
          <a:prstGeom prst="rect">
            <a:avLst/>
          </a:prstGeom>
          <a:noFill/>
          <a:ln>
            <a:noFill/>
          </a:ln>
        </p:spPr>
      </p:pic>
      <p:sp>
        <p:nvSpPr>
          <p:cNvPr id="55" name="Google Shape;55;p13"/>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rt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rt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rt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rt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rt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rt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rt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rt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rt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sz="2700">
              <a:solidFill>
                <a:schemeClr val="lt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6" name="Shape 56"/>
        <p:cNvGrpSpPr/>
        <p:nvPr/>
      </p:nvGrpSpPr>
      <p:grpSpPr>
        <a:xfrm>
          <a:off x="0" y="0"/>
          <a:ext cx="0" cy="0"/>
          <a:chOff x="0" y="0"/>
          <a:chExt cx="0" cy="0"/>
        </a:xfrm>
      </p:grpSpPr>
      <p:sp>
        <p:nvSpPr>
          <p:cNvPr id="57" name="Google Shape;57;p14"/>
          <p:cNvSpPr txBox="1"/>
          <p:nvPr>
            <p:ph type="title"/>
          </p:nvPr>
        </p:nvSpPr>
        <p:spPr>
          <a:xfrm>
            <a:off x="1270000" y="1905000"/>
            <a:ext cx="16251300" cy="3549900"/>
          </a:xfrm>
          <a:prstGeom prst="rect">
            <a:avLst/>
          </a:prstGeom>
          <a:noFill/>
          <a:ln>
            <a:noFill/>
          </a:ln>
        </p:spPr>
        <p:txBody>
          <a:bodyPr anchorCtr="0" anchor="t" bIns="50800" lIns="50800" spcFirstLastPara="1" rIns="50800" wrap="square" tIns="50800">
            <a:noAutofit/>
          </a:bodyPr>
          <a:lstStyle>
            <a:lvl1pPr lvl="0" rtl="0" algn="l">
              <a:lnSpc>
                <a:spcPct val="80000"/>
              </a:lnSpc>
              <a:spcBef>
                <a:spcPts val="0"/>
              </a:spcBef>
              <a:spcAft>
                <a:spcPts val="0"/>
              </a:spcAft>
              <a:buClr>
                <a:srgbClr val="FFFFFF"/>
              </a:buClr>
              <a:buSzPts val="8500"/>
              <a:buFont typeface="Inter"/>
              <a:buNone/>
              <a:defRPr>
                <a:solidFill>
                  <a:srgbClr val="FFFFFF"/>
                </a:solidFill>
                <a:latin typeface="Inter"/>
                <a:ea typeface="Inter"/>
                <a:cs typeface="Inter"/>
                <a:sym typeface="Inter"/>
              </a:defRPr>
            </a:lvl1pPr>
            <a:lvl2pPr lvl="1" rtl="0" algn="l">
              <a:lnSpc>
                <a:spcPct val="80000"/>
              </a:lnSpc>
              <a:spcBef>
                <a:spcPts val="0"/>
              </a:spcBef>
              <a:spcAft>
                <a:spcPts val="0"/>
              </a:spcAft>
              <a:buClr>
                <a:srgbClr val="212121"/>
              </a:buClr>
              <a:buSzPts val="1800"/>
              <a:buNone/>
              <a:defRPr/>
            </a:lvl2pPr>
            <a:lvl3pPr lvl="2" rtl="0" algn="l">
              <a:lnSpc>
                <a:spcPct val="80000"/>
              </a:lnSpc>
              <a:spcBef>
                <a:spcPts val="0"/>
              </a:spcBef>
              <a:spcAft>
                <a:spcPts val="0"/>
              </a:spcAft>
              <a:buClr>
                <a:srgbClr val="212121"/>
              </a:buClr>
              <a:buSzPts val="1800"/>
              <a:buNone/>
              <a:defRPr/>
            </a:lvl3pPr>
            <a:lvl4pPr lvl="3" rtl="0" algn="l">
              <a:lnSpc>
                <a:spcPct val="80000"/>
              </a:lnSpc>
              <a:spcBef>
                <a:spcPts val="0"/>
              </a:spcBef>
              <a:spcAft>
                <a:spcPts val="0"/>
              </a:spcAft>
              <a:buClr>
                <a:srgbClr val="212121"/>
              </a:buClr>
              <a:buSzPts val="1800"/>
              <a:buNone/>
              <a:defRPr/>
            </a:lvl4pPr>
            <a:lvl5pPr lvl="4" rtl="0" algn="l">
              <a:lnSpc>
                <a:spcPct val="80000"/>
              </a:lnSpc>
              <a:spcBef>
                <a:spcPts val="0"/>
              </a:spcBef>
              <a:spcAft>
                <a:spcPts val="0"/>
              </a:spcAft>
              <a:buClr>
                <a:srgbClr val="212121"/>
              </a:buClr>
              <a:buSzPts val="1800"/>
              <a:buNone/>
              <a:defRPr/>
            </a:lvl5pPr>
            <a:lvl6pPr lvl="5" rtl="0" algn="l">
              <a:lnSpc>
                <a:spcPct val="80000"/>
              </a:lnSpc>
              <a:spcBef>
                <a:spcPts val="0"/>
              </a:spcBef>
              <a:spcAft>
                <a:spcPts val="0"/>
              </a:spcAft>
              <a:buClr>
                <a:srgbClr val="212121"/>
              </a:buClr>
              <a:buSzPts val="1800"/>
              <a:buNone/>
              <a:defRPr/>
            </a:lvl6pPr>
            <a:lvl7pPr lvl="6" rtl="0" algn="l">
              <a:lnSpc>
                <a:spcPct val="80000"/>
              </a:lnSpc>
              <a:spcBef>
                <a:spcPts val="0"/>
              </a:spcBef>
              <a:spcAft>
                <a:spcPts val="0"/>
              </a:spcAft>
              <a:buClr>
                <a:srgbClr val="212121"/>
              </a:buClr>
              <a:buSzPts val="1800"/>
              <a:buNone/>
              <a:defRPr/>
            </a:lvl7pPr>
            <a:lvl8pPr lvl="7" rtl="0" algn="l">
              <a:lnSpc>
                <a:spcPct val="80000"/>
              </a:lnSpc>
              <a:spcBef>
                <a:spcPts val="0"/>
              </a:spcBef>
              <a:spcAft>
                <a:spcPts val="0"/>
              </a:spcAft>
              <a:buClr>
                <a:srgbClr val="212121"/>
              </a:buClr>
              <a:buSzPts val="1800"/>
              <a:buNone/>
              <a:defRPr/>
            </a:lvl8pPr>
            <a:lvl9pPr lvl="8" rtl="0" algn="l">
              <a:lnSpc>
                <a:spcPct val="80000"/>
              </a:lnSpc>
              <a:spcBef>
                <a:spcPts val="0"/>
              </a:spcBef>
              <a:spcAft>
                <a:spcPts val="0"/>
              </a:spcAft>
              <a:buClr>
                <a:srgbClr val="212121"/>
              </a:buClr>
              <a:buSzPts val="1800"/>
              <a:buNone/>
              <a:defRPr/>
            </a:lvl9pPr>
          </a:lstStyle>
          <a:p/>
        </p:txBody>
      </p:sp>
      <p:cxnSp>
        <p:nvCxnSpPr>
          <p:cNvPr id="58" name="Google Shape;58;p14"/>
          <p:cNvCxnSpPr/>
          <p:nvPr/>
        </p:nvCxnSpPr>
        <p:spPr>
          <a:xfrm>
            <a:off x="1270089" y="1270000"/>
            <a:ext cx="21589800" cy="0"/>
          </a:xfrm>
          <a:prstGeom prst="straightConnector1">
            <a:avLst/>
          </a:prstGeom>
          <a:noFill/>
          <a:ln cap="flat" cmpd="sng" w="50800">
            <a:solidFill>
              <a:srgbClr val="FFFFFF"/>
            </a:solidFill>
            <a:prstDash val="solid"/>
            <a:miter lim="400000"/>
            <a:headEnd len="sm" w="sm" type="none"/>
            <a:tailEnd len="sm" w="sm" type="none"/>
          </a:ln>
        </p:spPr>
      </p:cxnSp>
      <p:sp>
        <p:nvSpPr>
          <p:cNvPr id="59" name="Google Shape;59;p14"/>
          <p:cNvSpPr txBox="1"/>
          <p:nvPr>
            <p:ph idx="12" type="sldNum"/>
          </p:nvPr>
        </p:nvSpPr>
        <p:spPr>
          <a:xfrm>
            <a:off x="12001499" y="13080999"/>
            <a:ext cx="368400" cy="379800"/>
          </a:xfrm>
          <a:prstGeom prst="rect">
            <a:avLst/>
          </a:prstGeom>
          <a:noFill/>
          <a:ln>
            <a:noFill/>
          </a:ln>
        </p:spPr>
        <p:txBody>
          <a:bodyPr anchorCtr="0" anchor="b" bIns="50800" lIns="50800" spcFirstLastPara="1" rIns="50800" wrap="square" tIns="50800">
            <a:spAutoFit/>
          </a:bodyPr>
          <a:lstStyle>
            <a:lvl1pPr indent="0" lvl="0" marL="0" rtl="0" algn="ctr">
              <a:lnSpc>
                <a:spcPct val="100000"/>
              </a:lnSpc>
              <a:spcBef>
                <a:spcPts val="0"/>
              </a:spcBef>
              <a:spcAft>
                <a:spcPts val="0"/>
              </a:spcAft>
              <a:buClr>
                <a:srgbClr val="000000"/>
              </a:buClr>
              <a:buSzPts val="1800"/>
              <a:buFont typeface="Helvetica Neue"/>
              <a:buNone/>
              <a:defRPr sz="1800">
                <a:solidFill>
                  <a:srgbClr val="000000"/>
                </a:solidFill>
              </a:defRPr>
            </a:lvl1pPr>
            <a:lvl2pPr indent="0" lvl="1" marL="0" rtl="0" algn="ctr">
              <a:lnSpc>
                <a:spcPct val="100000"/>
              </a:lnSpc>
              <a:spcBef>
                <a:spcPts val="0"/>
              </a:spcBef>
              <a:spcAft>
                <a:spcPts val="0"/>
              </a:spcAft>
              <a:buClr>
                <a:srgbClr val="000000"/>
              </a:buClr>
              <a:buSzPts val="1800"/>
              <a:buFont typeface="Helvetica Neue"/>
              <a:buNone/>
              <a:defRPr sz="1800">
                <a:solidFill>
                  <a:srgbClr val="000000"/>
                </a:solidFill>
              </a:defRPr>
            </a:lvl2pPr>
            <a:lvl3pPr indent="0" lvl="2" marL="0" rtl="0" algn="ctr">
              <a:lnSpc>
                <a:spcPct val="100000"/>
              </a:lnSpc>
              <a:spcBef>
                <a:spcPts val="0"/>
              </a:spcBef>
              <a:spcAft>
                <a:spcPts val="0"/>
              </a:spcAft>
              <a:buClr>
                <a:srgbClr val="000000"/>
              </a:buClr>
              <a:buSzPts val="1800"/>
              <a:buFont typeface="Helvetica Neue"/>
              <a:buNone/>
              <a:defRPr sz="1800">
                <a:solidFill>
                  <a:srgbClr val="000000"/>
                </a:solidFill>
              </a:defRPr>
            </a:lvl3pPr>
            <a:lvl4pPr indent="0" lvl="3" marL="0" rtl="0" algn="ctr">
              <a:lnSpc>
                <a:spcPct val="100000"/>
              </a:lnSpc>
              <a:spcBef>
                <a:spcPts val="0"/>
              </a:spcBef>
              <a:spcAft>
                <a:spcPts val="0"/>
              </a:spcAft>
              <a:buClr>
                <a:srgbClr val="000000"/>
              </a:buClr>
              <a:buSzPts val="1800"/>
              <a:buFont typeface="Helvetica Neue"/>
              <a:buNone/>
              <a:defRPr sz="1800">
                <a:solidFill>
                  <a:srgbClr val="000000"/>
                </a:solidFill>
              </a:defRPr>
            </a:lvl4pPr>
            <a:lvl5pPr indent="0" lvl="4" marL="0" rtl="0" algn="ctr">
              <a:lnSpc>
                <a:spcPct val="100000"/>
              </a:lnSpc>
              <a:spcBef>
                <a:spcPts val="0"/>
              </a:spcBef>
              <a:spcAft>
                <a:spcPts val="0"/>
              </a:spcAft>
              <a:buClr>
                <a:srgbClr val="000000"/>
              </a:buClr>
              <a:buSzPts val="1800"/>
              <a:buFont typeface="Helvetica Neue"/>
              <a:buNone/>
              <a:defRPr sz="1800">
                <a:solidFill>
                  <a:srgbClr val="000000"/>
                </a:solidFill>
              </a:defRPr>
            </a:lvl5pPr>
            <a:lvl6pPr indent="0" lvl="5" marL="0" rtl="0" algn="ctr">
              <a:lnSpc>
                <a:spcPct val="100000"/>
              </a:lnSpc>
              <a:spcBef>
                <a:spcPts val="0"/>
              </a:spcBef>
              <a:spcAft>
                <a:spcPts val="0"/>
              </a:spcAft>
              <a:buClr>
                <a:srgbClr val="000000"/>
              </a:buClr>
              <a:buSzPts val="1800"/>
              <a:buFont typeface="Helvetica Neue"/>
              <a:buNone/>
              <a:defRPr sz="1800">
                <a:solidFill>
                  <a:srgbClr val="000000"/>
                </a:solidFill>
              </a:defRPr>
            </a:lvl6pPr>
            <a:lvl7pPr indent="0" lvl="6" marL="0" rtl="0" algn="ctr">
              <a:lnSpc>
                <a:spcPct val="100000"/>
              </a:lnSpc>
              <a:spcBef>
                <a:spcPts val="0"/>
              </a:spcBef>
              <a:spcAft>
                <a:spcPts val="0"/>
              </a:spcAft>
              <a:buClr>
                <a:srgbClr val="000000"/>
              </a:buClr>
              <a:buSzPts val="1800"/>
              <a:buFont typeface="Helvetica Neue"/>
              <a:buNone/>
              <a:defRPr sz="1800">
                <a:solidFill>
                  <a:srgbClr val="000000"/>
                </a:solidFill>
              </a:defRPr>
            </a:lvl7pPr>
            <a:lvl8pPr indent="0" lvl="7" marL="0" rtl="0" algn="ctr">
              <a:lnSpc>
                <a:spcPct val="100000"/>
              </a:lnSpc>
              <a:spcBef>
                <a:spcPts val="0"/>
              </a:spcBef>
              <a:spcAft>
                <a:spcPts val="0"/>
              </a:spcAft>
              <a:buClr>
                <a:srgbClr val="000000"/>
              </a:buClr>
              <a:buSzPts val="1800"/>
              <a:buFont typeface="Helvetica Neue"/>
              <a:buNone/>
              <a:defRPr sz="1800">
                <a:solidFill>
                  <a:srgbClr val="000000"/>
                </a:solidFill>
              </a:defRPr>
            </a:lvl8pPr>
            <a:lvl9pPr indent="0" lvl="8" marL="0" rtl="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indent="0" lvl="0" marL="0" rtl="0" algn="ctr">
              <a:spcBef>
                <a:spcPts val="0"/>
              </a:spcBef>
              <a:spcAft>
                <a:spcPts val="0"/>
              </a:spcAft>
              <a:buNone/>
            </a:pPr>
            <a:fld id="{00000000-1234-1234-1234-123412341234}" type="slidenum">
              <a:rPr lang="en-US"/>
              <a:t>‹#›</a:t>
            </a:fld>
            <a:endParaRPr sz="2700">
              <a:solidFill>
                <a:schemeClr val="lt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title and unordered list slide - grey">
  <p:cSld name="Slide with bulletpoints (alt)_1">
    <p:bg>
      <p:bgPr>
        <a:solidFill>
          <a:srgbClr val="333333">
            <a:alpha val="89410"/>
          </a:srgbClr>
        </a:solidFill>
      </p:bgPr>
    </p:bg>
    <p:spTree>
      <p:nvGrpSpPr>
        <p:cNvPr id="60" name="Shape 60"/>
        <p:cNvGrpSpPr/>
        <p:nvPr/>
      </p:nvGrpSpPr>
      <p:grpSpPr>
        <a:xfrm>
          <a:off x="0" y="0"/>
          <a:ext cx="0" cy="0"/>
          <a:chOff x="0" y="0"/>
          <a:chExt cx="0" cy="0"/>
        </a:xfrm>
      </p:grpSpPr>
      <p:sp>
        <p:nvSpPr>
          <p:cNvPr id="61" name="Google Shape;61;p15"/>
          <p:cNvSpPr txBox="1"/>
          <p:nvPr>
            <p:ph type="title"/>
          </p:nvPr>
        </p:nvSpPr>
        <p:spPr>
          <a:xfrm>
            <a:off x="1270000" y="1905000"/>
            <a:ext cx="16459200" cy="2290800"/>
          </a:xfrm>
          <a:prstGeom prst="rect">
            <a:avLst/>
          </a:prstGeom>
          <a:noFill/>
          <a:ln>
            <a:noFill/>
          </a:ln>
        </p:spPr>
        <p:txBody>
          <a:bodyPr anchorCtr="0" anchor="t" bIns="50800" lIns="50800" spcFirstLastPara="1" rIns="50800" wrap="square" tIns="50800">
            <a:noAutofit/>
          </a:bodyPr>
          <a:lstStyle>
            <a:lvl1pPr lvl="0" rtl="0" algn="l">
              <a:lnSpc>
                <a:spcPct val="115000"/>
              </a:lnSpc>
              <a:spcBef>
                <a:spcPts val="0"/>
              </a:spcBef>
              <a:spcAft>
                <a:spcPts val="0"/>
              </a:spcAft>
              <a:buClr>
                <a:srgbClr val="FFFFFF"/>
              </a:buClr>
              <a:buSzPts val="8500"/>
              <a:buFont typeface="Inter"/>
              <a:buNone/>
              <a:defRPr>
                <a:solidFill>
                  <a:srgbClr val="FFFFFF"/>
                </a:solidFill>
              </a:defRPr>
            </a:lvl1pPr>
            <a:lvl2pPr lvl="1" rtl="0" algn="l">
              <a:lnSpc>
                <a:spcPct val="115000"/>
              </a:lnSpc>
              <a:spcBef>
                <a:spcPts val="0"/>
              </a:spcBef>
              <a:spcAft>
                <a:spcPts val="0"/>
              </a:spcAft>
              <a:buClr>
                <a:srgbClr val="212121"/>
              </a:buClr>
              <a:buSzPts val="1800"/>
              <a:buNone/>
              <a:defRPr/>
            </a:lvl2pPr>
            <a:lvl3pPr lvl="2" rtl="0" algn="l">
              <a:lnSpc>
                <a:spcPct val="115000"/>
              </a:lnSpc>
              <a:spcBef>
                <a:spcPts val="0"/>
              </a:spcBef>
              <a:spcAft>
                <a:spcPts val="0"/>
              </a:spcAft>
              <a:buClr>
                <a:srgbClr val="212121"/>
              </a:buClr>
              <a:buSzPts val="1800"/>
              <a:buNone/>
              <a:defRPr/>
            </a:lvl3pPr>
            <a:lvl4pPr lvl="3" rtl="0" algn="l">
              <a:lnSpc>
                <a:spcPct val="115000"/>
              </a:lnSpc>
              <a:spcBef>
                <a:spcPts val="0"/>
              </a:spcBef>
              <a:spcAft>
                <a:spcPts val="0"/>
              </a:spcAft>
              <a:buClr>
                <a:srgbClr val="212121"/>
              </a:buClr>
              <a:buSzPts val="1800"/>
              <a:buNone/>
              <a:defRPr/>
            </a:lvl4pPr>
            <a:lvl5pPr lvl="4" rtl="0" algn="l">
              <a:lnSpc>
                <a:spcPct val="115000"/>
              </a:lnSpc>
              <a:spcBef>
                <a:spcPts val="0"/>
              </a:spcBef>
              <a:spcAft>
                <a:spcPts val="0"/>
              </a:spcAft>
              <a:buClr>
                <a:srgbClr val="212121"/>
              </a:buClr>
              <a:buSzPts val="1800"/>
              <a:buNone/>
              <a:defRPr/>
            </a:lvl5pPr>
            <a:lvl6pPr lvl="5" rtl="0" algn="l">
              <a:lnSpc>
                <a:spcPct val="115000"/>
              </a:lnSpc>
              <a:spcBef>
                <a:spcPts val="0"/>
              </a:spcBef>
              <a:spcAft>
                <a:spcPts val="0"/>
              </a:spcAft>
              <a:buClr>
                <a:srgbClr val="212121"/>
              </a:buClr>
              <a:buSzPts val="1800"/>
              <a:buNone/>
              <a:defRPr/>
            </a:lvl6pPr>
            <a:lvl7pPr lvl="6" rtl="0" algn="l">
              <a:lnSpc>
                <a:spcPct val="115000"/>
              </a:lnSpc>
              <a:spcBef>
                <a:spcPts val="0"/>
              </a:spcBef>
              <a:spcAft>
                <a:spcPts val="0"/>
              </a:spcAft>
              <a:buClr>
                <a:srgbClr val="212121"/>
              </a:buClr>
              <a:buSzPts val="1800"/>
              <a:buNone/>
              <a:defRPr/>
            </a:lvl7pPr>
            <a:lvl8pPr lvl="7" rtl="0" algn="l">
              <a:lnSpc>
                <a:spcPct val="115000"/>
              </a:lnSpc>
              <a:spcBef>
                <a:spcPts val="0"/>
              </a:spcBef>
              <a:spcAft>
                <a:spcPts val="0"/>
              </a:spcAft>
              <a:buClr>
                <a:srgbClr val="212121"/>
              </a:buClr>
              <a:buSzPts val="1800"/>
              <a:buNone/>
              <a:defRPr/>
            </a:lvl8pPr>
            <a:lvl9pPr lvl="8" rtl="0" algn="l">
              <a:lnSpc>
                <a:spcPct val="115000"/>
              </a:lnSpc>
              <a:spcBef>
                <a:spcPts val="0"/>
              </a:spcBef>
              <a:spcAft>
                <a:spcPts val="0"/>
              </a:spcAft>
              <a:buClr>
                <a:srgbClr val="212121"/>
              </a:buClr>
              <a:buSzPts val="1800"/>
              <a:buNone/>
              <a:defRPr/>
            </a:lvl9pPr>
          </a:lstStyle>
          <a:p/>
        </p:txBody>
      </p:sp>
      <p:cxnSp>
        <p:nvCxnSpPr>
          <p:cNvPr id="62" name="Google Shape;62;p15"/>
          <p:cNvCxnSpPr/>
          <p:nvPr/>
        </p:nvCxnSpPr>
        <p:spPr>
          <a:xfrm>
            <a:off x="1270089" y="1270000"/>
            <a:ext cx="21589800" cy="0"/>
          </a:xfrm>
          <a:prstGeom prst="straightConnector1">
            <a:avLst/>
          </a:prstGeom>
          <a:noFill/>
          <a:ln cap="flat" cmpd="sng" w="50800">
            <a:solidFill>
              <a:srgbClr val="FFFFFF"/>
            </a:solidFill>
            <a:prstDash val="solid"/>
            <a:miter lim="400000"/>
            <a:headEnd len="sm" w="sm" type="none"/>
            <a:tailEnd len="sm" w="sm" type="none"/>
          </a:ln>
        </p:spPr>
      </p:cxnSp>
      <p:sp>
        <p:nvSpPr>
          <p:cNvPr id="63" name="Google Shape;63;p15"/>
          <p:cNvSpPr txBox="1"/>
          <p:nvPr>
            <p:ph idx="1" type="body"/>
          </p:nvPr>
        </p:nvSpPr>
        <p:spPr>
          <a:xfrm>
            <a:off x="1206500" y="4248504"/>
            <a:ext cx="16258200" cy="8256000"/>
          </a:xfrm>
          <a:prstGeom prst="rect">
            <a:avLst/>
          </a:prstGeom>
          <a:noFill/>
          <a:ln>
            <a:noFill/>
          </a:ln>
        </p:spPr>
        <p:txBody>
          <a:bodyPr anchorCtr="0" anchor="t" bIns="50800" lIns="50800" spcFirstLastPara="1" rIns="50800" wrap="square" tIns="50800">
            <a:normAutofit/>
          </a:bodyPr>
          <a:lstStyle>
            <a:lvl1pPr indent="-508000" lvl="0" marL="457200" rtl="0" algn="l">
              <a:lnSpc>
                <a:spcPct val="150000"/>
              </a:lnSpc>
              <a:spcBef>
                <a:spcPts val="0"/>
              </a:spcBef>
              <a:spcAft>
                <a:spcPts val="0"/>
              </a:spcAft>
              <a:buClr>
                <a:schemeClr val="lt1"/>
              </a:buClr>
              <a:buSzPts val="4400"/>
              <a:buFont typeface="Inter"/>
              <a:buChar char="●"/>
              <a:defRPr>
                <a:solidFill>
                  <a:schemeClr val="lt1"/>
                </a:solidFill>
              </a:defRPr>
            </a:lvl1pPr>
            <a:lvl2pPr indent="-508000" lvl="1" marL="914400" rtl="0" algn="l">
              <a:lnSpc>
                <a:spcPct val="150000"/>
              </a:lnSpc>
              <a:spcBef>
                <a:spcPts val="2400"/>
              </a:spcBef>
              <a:spcAft>
                <a:spcPts val="0"/>
              </a:spcAft>
              <a:buClr>
                <a:schemeClr val="lt1"/>
              </a:buClr>
              <a:buSzPts val="4400"/>
              <a:buFont typeface="Inter"/>
              <a:buChar char="○"/>
              <a:defRPr>
                <a:solidFill>
                  <a:schemeClr val="lt1"/>
                </a:solidFill>
              </a:defRPr>
            </a:lvl2pPr>
            <a:lvl3pPr indent="-508000" lvl="2" marL="1371600" rtl="0" algn="l">
              <a:lnSpc>
                <a:spcPct val="150000"/>
              </a:lnSpc>
              <a:spcBef>
                <a:spcPts val="2400"/>
              </a:spcBef>
              <a:spcAft>
                <a:spcPts val="0"/>
              </a:spcAft>
              <a:buClr>
                <a:schemeClr val="lt1"/>
              </a:buClr>
              <a:buSzPts val="4400"/>
              <a:buFont typeface="Inter"/>
              <a:buChar char="■"/>
              <a:defRPr>
                <a:solidFill>
                  <a:schemeClr val="lt1"/>
                </a:solidFill>
              </a:defRPr>
            </a:lvl3pPr>
            <a:lvl4pPr indent="-508000" lvl="3" marL="1828800" rtl="0" algn="l">
              <a:lnSpc>
                <a:spcPct val="150000"/>
              </a:lnSpc>
              <a:spcBef>
                <a:spcPts val="2400"/>
              </a:spcBef>
              <a:spcAft>
                <a:spcPts val="0"/>
              </a:spcAft>
              <a:buClr>
                <a:schemeClr val="lt1"/>
              </a:buClr>
              <a:buSzPts val="4400"/>
              <a:buFont typeface="Inter"/>
              <a:buChar char="●"/>
              <a:defRPr>
                <a:solidFill>
                  <a:schemeClr val="lt1"/>
                </a:solidFill>
              </a:defRPr>
            </a:lvl4pPr>
            <a:lvl5pPr indent="-508000" lvl="4" marL="2286000" rtl="0" algn="l">
              <a:lnSpc>
                <a:spcPct val="150000"/>
              </a:lnSpc>
              <a:spcBef>
                <a:spcPts val="2400"/>
              </a:spcBef>
              <a:spcAft>
                <a:spcPts val="0"/>
              </a:spcAft>
              <a:buClr>
                <a:schemeClr val="lt1"/>
              </a:buClr>
              <a:buSzPts val="4400"/>
              <a:buFont typeface="Inter"/>
              <a:buChar char="○"/>
              <a:defRPr>
                <a:solidFill>
                  <a:schemeClr val="lt1"/>
                </a:solidFill>
              </a:defRPr>
            </a:lvl5pPr>
            <a:lvl6pPr indent="-508000" lvl="5" marL="2743200" rtl="0" algn="l">
              <a:lnSpc>
                <a:spcPct val="150000"/>
              </a:lnSpc>
              <a:spcBef>
                <a:spcPts val="2400"/>
              </a:spcBef>
              <a:spcAft>
                <a:spcPts val="0"/>
              </a:spcAft>
              <a:buClr>
                <a:schemeClr val="lt1"/>
              </a:buClr>
              <a:buSzPts val="4400"/>
              <a:buChar char="■"/>
              <a:defRPr>
                <a:solidFill>
                  <a:schemeClr val="lt1"/>
                </a:solidFill>
              </a:defRPr>
            </a:lvl6pPr>
            <a:lvl7pPr indent="-508000" lvl="6" marL="3200400" rtl="0" algn="l">
              <a:lnSpc>
                <a:spcPct val="150000"/>
              </a:lnSpc>
              <a:spcBef>
                <a:spcPts val="2400"/>
              </a:spcBef>
              <a:spcAft>
                <a:spcPts val="0"/>
              </a:spcAft>
              <a:buClr>
                <a:schemeClr val="lt1"/>
              </a:buClr>
              <a:buSzPts val="4400"/>
              <a:buChar char="●"/>
              <a:defRPr>
                <a:solidFill>
                  <a:schemeClr val="lt1"/>
                </a:solidFill>
              </a:defRPr>
            </a:lvl7pPr>
            <a:lvl8pPr indent="-508000" lvl="7" marL="3657600" rtl="0" algn="l">
              <a:lnSpc>
                <a:spcPct val="150000"/>
              </a:lnSpc>
              <a:spcBef>
                <a:spcPts val="2400"/>
              </a:spcBef>
              <a:spcAft>
                <a:spcPts val="0"/>
              </a:spcAft>
              <a:buClr>
                <a:schemeClr val="lt1"/>
              </a:buClr>
              <a:buSzPts val="4400"/>
              <a:buChar char="○"/>
              <a:defRPr>
                <a:solidFill>
                  <a:schemeClr val="lt1"/>
                </a:solidFill>
              </a:defRPr>
            </a:lvl8pPr>
            <a:lvl9pPr indent="-508000" lvl="8" marL="4114800" rtl="0" algn="l">
              <a:lnSpc>
                <a:spcPct val="150000"/>
              </a:lnSpc>
              <a:spcBef>
                <a:spcPts val="2400"/>
              </a:spcBef>
              <a:spcAft>
                <a:spcPts val="2400"/>
              </a:spcAft>
              <a:buClr>
                <a:schemeClr val="lt1"/>
              </a:buClr>
              <a:buSzPts val="4400"/>
              <a:buChar char="■"/>
              <a:defRPr>
                <a:solidFill>
                  <a:schemeClr val="lt1"/>
                </a:solidFill>
              </a:defRPr>
            </a:lvl9pPr>
          </a:lstStyle>
          <a:p/>
        </p:txBody>
      </p:sp>
      <p:sp>
        <p:nvSpPr>
          <p:cNvPr id="64" name="Google Shape;64;p15"/>
          <p:cNvSpPr txBox="1"/>
          <p:nvPr>
            <p:ph idx="12" type="sldNum"/>
          </p:nvPr>
        </p:nvSpPr>
        <p:spPr>
          <a:xfrm>
            <a:off x="12004072" y="13087298"/>
            <a:ext cx="363300" cy="379800"/>
          </a:xfrm>
          <a:prstGeom prst="rect">
            <a:avLst/>
          </a:prstGeom>
          <a:noFill/>
          <a:ln>
            <a:noFill/>
          </a:ln>
        </p:spPr>
        <p:txBody>
          <a:bodyPr anchorCtr="0" anchor="b" bIns="50800" lIns="50800" spcFirstLastPara="1" rIns="50800" wrap="square" tIns="50800">
            <a:spAutoFit/>
          </a:bodyPr>
          <a:lstStyle>
            <a:lvl1pPr indent="0" lvl="0" marL="0" rtl="0" algn="ctr">
              <a:lnSpc>
                <a:spcPct val="100000"/>
              </a:lnSpc>
              <a:spcBef>
                <a:spcPts val="0"/>
              </a:spcBef>
              <a:spcAft>
                <a:spcPts val="0"/>
              </a:spcAft>
              <a:buClr>
                <a:srgbClr val="000000"/>
              </a:buClr>
              <a:buSzPts val="1800"/>
              <a:buFont typeface="Inter"/>
              <a:buNone/>
              <a:defRPr sz="1800">
                <a:solidFill>
                  <a:schemeClr val="lt1"/>
                </a:solidFill>
              </a:defRPr>
            </a:lvl1pPr>
            <a:lvl2pPr indent="0" lvl="1" marL="0" rtl="0" algn="ctr">
              <a:lnSpc>
                <a:spcPct val="100000"/>
              </a:lnSpc>
              <a:spcBef>
                <a:spcPts val="0"/>
              </a:spcBef>
              <a:spcAft>
                <a:spcPts val="0"/>
              </a:spcAft>
              <a:buClr>
                <a:srgbClr val="000000"/>
              </a:buClr>
              <a:buSzPts val="1800"/>
              <a:buFont typeface="Inter"/>
              <a:buNone/>
              <a:defRPr sz="1800">
                <a:solidFill>
                  <a:schemeClr val="lt1"/>
                </a:solidFill>
              </a:defRPr>
            </a:lvl2pPr>
            <a:lvl3pPr indent="0" lvl="2" marL="0" rtl="0" algn="ctr">
              <a:lnSpc>
                <a:spcPct val="100000"/>
              </a:lnSpc>
              <a:spcBef>
                <a:spcPts val="0"/>
              </a:spcBef>
              <a:spcAft>
                <a:spcPts val="0"/>
              </a:spcAft>
              <a:buClr>
                <a:srgbClr val="000000"/>
              </a:buClr>
              <a:buSzPts val="1800"/>
              <a:buFont typeface="Inter"/>
              <a:buNone/>
              <a:defRPr sz="1800">
                <a:solidFill>
                  <a:schemeClr val="lt1"/>
                </a:solidFill>
              </a:defRPr>
            </a:lvl3pPr>
            <a:lvl4pPr indent="0" lvl="3" marL="0" rtl="0" algn="ctr">
              <a:lnSpc>
                <a:spcPct val="100000"/>
              </a:lnSpc>
              <a:spcBef>
                <a:spcPts val="0"/>
              </a:spcBef>
              <a:spcAft>
                <a:spcPts val="0"/>
              </a:spcAft>
              <a:buClr>
                <a:srgbClr val="000000"/>
              </a:buClr>
              <a:buSzPts val="1800"/>
              <a:buFont typeface="Inter"/>
              <a:buNone/>
              <a:defRPr sz="1800">
                <a:solidFill>
                  <a:schemeClr val="lt1"/>
                </a:solidFill>
              </a:defRPr>
            </a:lvl4pPr>
            <a:lvl5pPr indent="0" lvl="4" marL="0" rtl="0" algn="ctr">
              <a:lnSpc>
                <a:spcPct val="100000"/>
              </a:lnSpc>
              <a:spcBef>
                <a:spcPts val="0"/>
              </a:spcBef>
              <a:spcAft>
                <a:spcPts val="0"/>
              </a:spcAft>
              <a:buClr>
                <a:srgbClr val="000000"/>
              </a:buClr>
              <a:buSzPts val="1800"/>
              <a:buFont typeface="Inter"/>
              <a:buNone/>
              <a:defRPr sz="1800">
                <a:solidFill>
                  <a:schemeClr val="lt1"/>
                </a:solidFill>
              </a:defRPr>
            </a:lvl5pPr>
            <a:lvl6pPr indent="0" lvl="5" marL="0" rtl="0" algn="ctr">
              <a:lnSpc>
                <a:spcPct val="100000"/>
              </a:lnSpc>
              <a:spcBef>
                <a:spcPts val="0"/>
              </a:spcBef>
              <a:spcAft>
                <a:spcPts val="0"/>
              </a:spcAft>
              <a:buClr>
                <a:srgbClr val="000000"/>
              </a:buClr>
              <a:buSzPts val="1800"/>
              <a:buFont typeface="Inter"/>
              <a:buNone/>
              <a:defRPr sz="1800">
                <a:solidFill>
                  <a:schemeClr val="lt1"/>
                </a:solidFill>
              </a:defRPr>
            </a:lvl6pPr>
            <a:lvl7pPr indent="0" lvl="6" marL="0" rtl="0" algn="ctr">
              <a:lnSpc>
                <a:spcPct val="100000"/>
              </a:lnSpc>
              <a:spcBef>
                <a:spcPts val="0"/>
              </a:spcBef>
              <a:spcAft>
                <a:spcPts val="0"/>
              </a:spcAft>
              <a:buClr>
                <a:srgbClr val="000000"/>
              </a:buClr>
              <a:buSzPts val="1800"/>
              <a:buFont typeface="Inter"/>
              <a:buNone/>
              <a:defRPr sz="1800">
                <a:solidFill>
                  <a:schemeClr val="lt1"/>
                </a:solidFill>
              </a:defRPr>
            </a:lvl7pPr>
            <a:lvl8pPr indent="0" lvl="7" marL="0" rtl="0" algn="ctr">
              <a:lnSpc>
                <a:spcPct val="100000"/>
              </a:lnSpc>
              <a:spcBef>
                <a:spcPts val="0"/>
              </a:spcBef>
              <a:spcAft>
                <a:spcPts val="0"/>
              </a:spcAft>
              <a:buClr>
                <a:srgbClr val="000000"/>
              </a:buClr>
              <a:buSzPts val="1800"/>
              <a:buFont typeface="Inter"/>
              <a:buNone/>
              <a:defRPr sz="1800">
                <a:solidFill>
                  <a:schemeClr val="lt1"/>
                </a:solidFill>
              </a:defRPr>
            </a:lvl8pPr>
            <a:lvl9pPr indent="0" lvl="8" marL="0" rtl="0" algn="ctr">
              <a:lnSpc>
                <a:spcPct val="100000"/>
              </a:lnSpc>
              <a:spcBef>
                <a:spcPts val="0"/>
              </a:spcBef>
              <a:spcAft>
                <a:spcPts val="0"/>
              </a:spcAft>
              <a:buClr>
                <a:srgbClr val="000000"/>
              </a:buClr>
              <a:buSzPts val="1800"/>
              <a:buFont typeface="Inter"/>
              <a:buNone/>
              <a:defRPr sz="1800">
                <a:solidFill>
                  <a:schemeClr val="lt1"/>
                </a:solidFill>
              </a:defRPr>
            </a:lvl9pPr>
          </a:lstStyle>
          <a:p>
            <a:pPr indent="0" lvl="0" marL="0" rtl="0" algn="ctr">
              <a:spcBef>
                <a:spcPts val="0"/>
              </a:spcBef>
              <a:spcAft>
                <a:spcPts val="0"/>
              </a:spcAft>
              <a:buNone/>
            </a:pPr>
            <a:fld id="{00000000-1234-1234-1234-123412341234}" type="slidenum">
              <a:rPr lang="en-US"/>
              <a:t>‹#›</a:t>
            </a:fld>
            <a:endParaRPr sz="27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831200" y="5735600"/>
            <a:ext cx="22721700" cy="2244900"/>
          </a:xfrm>
          <a:prstGeom prst="rect">
            <a:avLst/>
          </a:prstGeom>
        </p:spPr>
        <p:txBody>
          <a:bodyPr anchorCtr="0" anchor="ctr" bIns="243800" lIns="243800" spcFirstLastPara="1" rIns="243800" wrap="square" tIns="243800">
            <a:norm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p:txBody>
      </p:sp>
      <p:sp>
        <p:nvSpPr>
          <p:cNvPr id="15" name="Google Shape;15;p3"/>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a:bodyPr>
          <a:lstStyle>
            <a:lvl1pPr lvl="0">
              <a:spcBef>
                <a:spcPts val="0"/>
              </a:spcBef>
              <a:spcAft>
                <a:spcPts val="0"/>
              </a:spcAft>
              <a:buSzPts val="7500"/>
              <a:buNone/>
              <a:defRPr/>
            </a:lvl1pPr>
            <a:lvl2pPr lvl="1">
              <a:spcBef>
                <a:spcPts val="0"/>
              </a:spcBef>
              <a:spcAft>
                <a:spcPts val="0"/>
              </a:spcAft>
              <a:buSzPts val="7500"/>
              <a:buNone/>
              <a:defRPr/>
            </a:lvl2pPr>
            <a:lvl3pPr lvl="2">
              <a:spcBef>
                <a:spcPts val="0"/>
              </a:spcBef>
              <a:spcAft>
                <a:spcPts val="0"/>
              </a:spcAft>
              <a:buSzPts val="7500"/>
              <a:buNone/>
              <a:defRPr/>
            </a:lvl3pPr>
            <a:lvl4pPr lvl="3">
              <a:spcBef>
                <a:spcPts val="0"/>
              </a:spcBef>
              <a:spcAft>
                <a:spcPts val="0"/>
              </a:spcAft>
              <a:buSzPts val="7500"/>
              <a:buNone/>
              <a:defRPr/>
            </a:lvl4pPr>
            <a:lvl5pPr lvl="4">
              <a:spcBef>
                <a:spcPts val="0"/>
              </a:spcBef>
              <a:spcAft>
                <a:spcPts val="0"/>
              </a:spcAft>
              <a:buSzPts val="7500"/>
              <a:buNone/>
              <a:defRPr/>
            </a:lvl5pPr>
            <a:lvl6pPr lvl="5">
              <a:spcBef>
                <a:spcPts val="0"/>
              </a:spcBef>
              <a:spcAft>
                <a:spcPts val="0"/>
              </a:spcAft>
              <a:buSzPts val="7500"/>
              <a:buNone/>
              <a:defRPr/>
            </a:lvl6pPr>
            <a:lvl7pPr lvl="6">
              <a:spcBef>
                <a:spcPts val="0"/>
              </a:spcBef>
              <a:spcAft>
                <a:spcPts val="0"/>
              </a:spcAft>
              <a:buSzPts val="7500"/>
              <a:buNone/>
              <a:defRPr/>
            </a:lvl7pPr>
            <a:lvl8pPr lvl="7">
              <a:spcBef>
                <a:spcPts val="0"/>
              </a:spcBef>
              <a:spcAft>
                <a:spcPts val="0"/>
              </a:spcAft>
              <a:buSzPts val="7500"/>
              <a:buNone/>
              <a:defRPr/>
            </a:lvl8pPr>
            <a:lvl9pPr lvl="8">
              <a:spcBef>
                <a:spcPts val="0"/>
              </a:spcBef>
              <a:spcAft>
                <a:spcPts val="0"/>
              </a:spcAft>
              <a:buSzPts val="7500"/>
              <a:buNone/>
              <a:defRPr/>
            </a:lvl9pPr>
          </a:lstStyle>
          <a:p/>
        </p:txBody>
      </p:sp>
      <p:sp>
        <p:nvSpPr>
          <p:cNvPr id="18" name="Google Shape;18;p4"/>
          <p:cNvSpPr txBox="1"/>
          <p:nvPr>
            <p:ph idx="1" type="body"/>
          </p:nvPr>
        </p:nvSpPr>
        <p:spPr>
          <a:xfrm>
            <a:off x="831200" y="3073267"/>
            <a:ext cx="22721700" cy="9110400"/>
          </a:xfrm>
          <a:prstGeom prst="rect">
            <a:avLst/>
          </a:prstGeom>
        </p:spPr>
        <p:txBody>
          <a:bodyPr anchorCtr="0" anchor="t" bIns="243800" lIns="243800" spcFirstLastPara="1" rIns="243800" wrap="square" tIns="243800">
            <a:normAutofit/>
          </a:bodyPr>
          <a:lstStyle>
            <a:lvl1pPr indent="-533400" lvl="0" marL="457200">
              <a:spcBef>
                <a:spcPts val="0"/>
              </a:spcBef>
              <a:spcAft>
                <a:spcPts val="0"/>
              </a:spcAft>
              <a:buSzPts val="4800"/>
              <a:buChar char="●"/>
              <a:defRPr/>
            </a:lvl1pPr>
            <a:lvl2pPr indent="-463550" lvl="1" marL="914400">
              <a:spcBef>
                <a:spcPts val="0"/>
              </a:spcBef>
              <a:spcAft>
                <a:spcPts val="0"/>
              </a:spcAft>
              <a:buSzPts val="3700"/>
              <a:buChar char="○"/>
              <a:defRPr/>
            </a:lvl2pPr>
            <a:lvl3pPr indent="-463550" lvl="2" marL="1371600">
              <a:spcBef>
                <a:spcPts val="0"/>
              </a:spcBef>
              <a:spcAft>
                <a:spcPts val="0"/>
              </a:spcAft>
              <a:buSzPts val="3700"/>
              <a:buChar char="■"/>
              <a:defRPr/>
            </a:lvl3pPr>
            <a:lvl4pPr indent="-463550" lvl="3" marL="1828800">
              <a:spcBef>
                <a:spcPts val="0"/>
              </a:spcBef>
              <a:spcAft>
                <a:spcPts val="0"/>
              </a:spcAft>
              <a:buSzPts val="3700"/>
              <a:buChar char="●"/>
              <a:defRPr/>
            </a:lvl4pPr>
            <a:lvl5pPr indent="-463550" lvl="4" marL="2286000">
              <a:spcBef>
                <a:spcPts val="0"/>
              </a:spcBef>
              <a:spcAft>
                <a:spcPts val="0"/>
              </a:spcAft>
              <a:buSzPts val="3700"/>
              <a:buChar char="○"/>
              <a:defRPr/>
            </a:lvl5pPr>
            <a:lvl6pPr indent="-463550" lvl="5" marL="2743200">
              <a:spcBef>
                <a:spcPts val="0"/>
              </a:spcBef>
              <a:spcAft>
                <a:spcPts val="0"/>
              </a:spcAft>
              <a:buSzPts val="3700"/>
              <a:buChar char="■"/>
              <a:defRPr/>
            </a:lvl6pPr>
            <a:lvl7pPr indent="-463550" lvl="6" marL="3200400">
              <a:spcBef>
                <a:spcPts val="0"/>
              </a:spcBef>
              <a:spcAft>
                <a:spcPts val="0"/>
              </a:spcAft>
              <a:buSzPts val="3700"/>
              <a:buChar char="●"/>
              <a:defRPr/>
            </a:lvl7pPr>
            <a:lvl8pPr indent="-463550" lvl="7" marL="3657600">
              <a:spcBef>
                <a:spcPts val="0"/>
              </a:spcBef>
              <a:spcAft>
                <a:spcPts val="0"/>
              </a:spcAft>
              <a:buSzPts val="3700"/>
              <a:buChar char="○"/>
              <a:defRPr/>
            </a:lvl8pPr>
            <a:lvl9pPr indent="-463550" lvl="8" marL="4114800">
              <a:spcBef>
                <a:spcPts val="0"/>
              </a:spcBef>
              <a:spcAft>
                <a:spcPts val="0"/>
              </a:spcAft>
              <a:buSzPts val="3700"/>
              <a:buChar char="■"/>
              <a:defRPr/>
            </a:lvl9pPr>
          </a:lstStyle>
          <a:p/>
        </p:txBody>
      </p:sp>
      <p:sp>
        <p:nvSpPr>
          <p:cNvPr id="19" name="Google Shape;19;p4"/>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a:bodyPr>
          <a:lstStyle>
            <a:lvl1pPr lvl="0">
              <a:spcBef>
                <a:spcPts val="0"/>
              </a:spcBef>
              <a:spcAft>
                <a:spcPts val="0"/>
              </a:spcAft>
              <a:buSzPts val="7500"/>
              <a:buNone/>
              <a:defRPr/>
            </a:lvl1pPr>
            <a:lvl2pPr lvl="1">
              <a:spcBef>
                <a:spcPts val="0"/>
              </a:spcBef>
              <a:spcAft>
                <a:spcPts val="0"/>
              </a:spcAft>
              <a:buSzPts val="7500"/>
              <a:buNone/>
              <a:defRPr/>
            </a:lvl2pPr>
            <a:lvl3pPr lvl="2">
              <a:spcBef>
                <a:spcPts val="0"/>
              </a:spcBef>
              <a:spcAft>
                <a:spcPts val="0"/>
              </a:spcAft>
              <a:buSzPts val="7500"/>
              <a:buNone/>
              <a:defRPr/>
            </a:lvl3pPr>
            <a:lvl4pPr lvl="3">
              <a:spcBef>
                <a:spcPts val="0"/>
              </a:spcBef>
              <a:spcAft>
                <a:spcPts val="0"/>
              </a:spcAft>
              <a:buSzPts val="7500"/>
              <a:buNone/>
              <a:defRPr/>
            </a:lvl4pPr>
            <a:lvl5pPr lvl="4">
              <a:spcBef>
                <a:spcPts val="0"/>
              </a:spcBef>
              <a:spcAft>
                <a:spcPts val="0"/>
              </a:spcAft>
              <a:buSzPts val="7500"/>
              <a:buNone/>
              <a:defRPr/>
            </a:lvl5pPr>
            <a:lvl6pPr lvl="5">
              <a:spcBef>
                <a:spcPts val="0"/>
              </a:spcBef>
              <a:spcAft>
                <a:spcPts val="0"/>
              </a:spcAft>
              <a:buSzPts val="7500"/>
              <a:buNone/>
              <a:defRPr/>
            </a:lvl6pPr>
            <a:lvl7pPr lvl="6">
              <a:spcBef>
                <a:spcPts val="0"/>
              </a:spcBef>
              <a:spcAft>
                <a:spcPts val="0"/>
              </a:spcAft>
              <a:buSzPts val="7500"/>
              <a:buNone/>
              <a:defRPr/>
            </a:lvl7pPr>
            <a:lvl8pPr lvl="7">
              <a:spcBef>
                <a:spcPts val="0"/>
              </a:spcBef>
              <a:spcAft>
                <a:spcPts val="0"/>
              </a:spcAft>
              <a:buSzPts val="7500"/>
              <a:buNone/>
              <a:defRPr/>
            </a:lvl8pPr>
            <a:lvl9pPr lvl="8">
              <a:spcBef>
                <a:spcPts val="0"/>
              </a:spcBef>
              <a:spcAft>
                <a:spcPts val="0"/>
              </a:spcAft>
              <a:buSzPts val="7500"/>
              <a:buNone/>
              <a:defRPr/>
            </a:lvl9pPr>
          </a:lstStyle>
          <a:p/>
        </p:txBody>
      </p:sp>
      <p:sp>
        <p:nvSpPr>
          <p:cNvPr id="22" name="Google Shape;22;p5"/>
          <p:cNvSpPr txBox="1"/>
          <p:nvPr>
            <p:ph idx="1" type="body"/>
          </p:nvPr>
        </p:nvSpPr>
        <p:spPr>
          <a:xfrm>
            <a:off x="831200" y="3073267"/>
            <a:ext cx="10666500" cy="9110400"/>
          </a:xfrm>
          <a:prstGeom prst="rect">
            <a:avLst/>
          </a:prstGeom>
        </p:spPr>
        <p:txBody>
          <a:bodyPr anchorCtr="0" anchor="t" bIns="243800" lIns="243800" spcFirstLastPara="1" rIns="243800" wrap="square" tIns="243800">
            <a:normAutofit/>
          </a:bodyPr>
          <a:lstStyle>
            <a:lvl1pPr indent="-463550" lvl="0" marL="457200">
              <a:spcBef>
                <a:spcPts val="0"/>
              </a:spcBef>
              <a:spcAft>
                <a:spcPts val="0"/>
              </a:spcAft>
              <a:buSzPts val="3700"/>
              <a:buChar char="●"/>
              <a:defRPr sz="3700"/>
            </a:lvl1pPr>
            <a:lvl2pPr indent="-431800" lvl="1" marL="914400">
              <a:spcBef>
                <a:spcPts val="0"/>
              </a:spcBef>
              <a:spcAft>
                <a:spcPts val="0"/>
              </a:spcAft>
              <a:buSzPts val="3200"/>
              <a:buChar char="○"/>
              <a:defRPr sz="3200"/>
            </a:lvl2pPr>
            <a:lvl3pPr indent="-431800" lvl="2" marL="1371600">
              <a:spcBef>
                <a:spcPts val="0"/>
              </a:spcBef>
              <a:spcAft>
                <a:spcPts val="0"/>
              </a:spcAft>
              <a:buSzPts val="3200"/>
              <a:buChar char="■"/>
              <a:defRPr sz="3200"/>
            </a:lvl3pPr>
            <a:lvl4pPr indent="-431800" lvl="3" marL="1828800">
              <a:spcBef>
                <a:spcPts val="0"/>
              </a:spcBef>
              <a:spcAft>
                <a:spcPts val="0"/>
              </a:spcAft>
              <a:buSzPts val="3200"/>
              <a:buChar char="●"/>
              <a:defRPr sz="3200"/>
            </a:lvl4pPr>
            <a:lvl5pPr indent="-431800" lvl="4" marL="2286000">
              <a:spcBef>
                <a:spcPts val="0"/>
              </a:spcBef>
              <a:spcAft>
                <a:spcPts val="0"/>
              </a:spcAft>
              <a:buSzPts val="3200"/>
              <a:buChar char="○"/>
              <a:defRPr sz="3200"/>
            </a:lvl5pPr>
            <a:lvl6pPr indent="-431800" lvl="5" marL="2743200">
              <a:spcBef>
                <a:spcPts val="0"/>
              </a:spcBef>
              <a:spcAft>
                <a:spcPts val="0"/>
              </a:spcAft>
              <a:buSzPts val="3200"/>
              <a:buChar char="■"/>
              <a:defRPr sz="3200"/>
            </a:lvl6pPr>
            <a:lvl7pPr indent="-431800" lvl="6" marL="3200400">
              <a:spcBef>
                <a:spcPts val="0"/>
              </a:spcBef>
              <a:spcAft>
                <a:spcPts val="0"/>
              </a:spcAft>
              <a:buSzPts val="3200"/>
              <a:buChar char="●"/>
              <a:defRPr sz="3200"/>
            </a:lvl7pPr>
            <a:lvl8pPr indent="-431800" lvl="7" marL="3657600">
              <a:spcBef>
                <a:spcPts val="0"/>
              </a:spcBef>
              <a:spcAft>
                <a:spcPts val="0"/>
              </a:spcAft>
              <a:buSzPts val="3200"/>
              <a:buChar char="○"/>
              <a:defRPr sz="3200"/>
            </a:lvl8pPr>
            <a:lvl9pPr indent="-431800" lvl="8" marL="4114800">
              <a:spcBef>
                <a:spcPts val="0"/>
              </a:spcBef>
              <a:spcAft>
                <a:spcPts val="0"/>
              </a:spcAft>
              <a:buSzPts val="3200"/>
              <a:buChar char="■"/>
              <a:defRPr sz="3200"/>
            </a:lvl9pPr>
          </a:lstStyle>
          <a:p/>
        </p:txBody>
      </p:sp>
      <p:sp>
        <p:nvSpPr>
          <p:cNvPr id="23" name="Google Shape;23;p5"/>
          <p:cNvSpPr txBox="1"/>
          <p:nvPr>
            <p:ph idx="2" type="body"/>
          </p:nvPr>
        </p:nvSpPr>
        <p:spPr>
          <a:xfrm>
            <a:off x="12886400" y="3073267"/>
            <a:ext cx="10666500" cy="9110400"/>
          </a:xfrm>
          <a:prstGeom prst="rect">
            <a:avLst/>
          </a:prstGeom>
        </p:spPr>
        <p:txBody>
          <a:bodyPr anchorCtr="0" anchor="t" bIns="243800" lIns="243800" spcFirstLastPara="1" rIns="243800" wrap="square" tIns="243800">
            <a:normAutofit/>
          </a:bodyPr>
          <a:lstStyle>
            <a:lvl1pPr indent="-463550" lvl="0" marL="457200">
              <a:spcBef>
                <a:spcPts val="0"/>
              </a:spcBef>
              <a:spcAft>
                <a:spcPts val="0"/>
              </a:spcAft>
              <a:buSzPts val="3700"/>
              <a:buChar char="●"/>
              <a:defRPr sz="3700"/>
            </a:lvl1pPr>
            <a:lvl2pPr indent="-431800" lvl="1" marL="914400">
              <a:spcBef>
                <a:spcPts val="0"/>
              </a:spcBef>
              <a:spcAft>
                <a:spcPts val="0"/>
              </a:spcAft>
              <a:buSzPts val="3200"/>
              <a:buChar char="○"/>
              <a:defRPr sz="3200"/>
            </a:lvl2pPr>
            <a:lvl3pPr indent="-431800" lvl="2" marL="1371600">
              <a:spcBef>
                <a:spcPts val="0"/>
              </a:spcBef>
              <a:spcAft>
                <a:spcPts val="0"/>
              </a:spcAft>
              <a:buSzPts val="3200"/>
              <a:buChar char="■"/>
              <a:defRPr sz="3200"/>
            </a:lvl3pPr>
            <a:lvl4pPr indent="-431800" lvl="3" marL="1828800">
              <a:spcBef>
                <a:spcPts val="0"/>
              </a:spcBef>
              <a:spcAft>
                <a:spcPts val="0"/>
              </a:spcAft>
              <a:buSzPts val="3200"/>
              <a:buChar char="●"/>
              <a:defRPr sz="3200"/>
            </a:lvl4pPr>
            <a:lvl5pPr indent="-431800" lvl="4" marL="2286000">
              <a:spcBef>
                <a:spcPts val="0"/>
              </a:spcBef>
              <a:spcAft>
                <a:spcPts val="0"/>
              </a:spcAft>
              <a:buSzPts val="3200"/>
              <a:buChar char="○"/>
              <a:defRPr sz="3200"/>
            </a:lvl5pPr>
            <a:lvl6pPr indent="-431800" lvl="5" marL="2743200">
              <a:spcBef>
                <a:spcPts val="0"/>
              </a:spcBef>
              <a:spcAft>
                <a:spcPts val="0"/>
              </a:spcAft>
              <a:buSzPts val="3200"/>
              <a:buChar char="■"/>
              <a:defRPr sz="3200"/>
            </a:lvl6pPr>
            <a:lvl7pPr indent="-431800" lvl="6" marL="3200400">
              <a:spcBef>
                <a:spcPts val="0"/>
              </a:spcBef>
              <a:spcAft>
                <a:spcPts val="0"/>
              </a:spcAft>
              <a:buSzPts val="3200"/>
              <a:buChar char="●"/>
              <a:defRPr sz="3200"/>
            </a:lvl7pPr>
            <a:lvl8pPr indent="-431800" lvl="7" marL="3657600">
              <a:spcBef>
                <a:spcPts val="0"/>
              </a:spcBef>
              <a:spcAft>
                <a:spcPts val="0"/>
              </a:spcAft>
              <a:buSzPts val="3200"/>
              <a:buChar char="○"/>
              <a:defRPr sz="3200"/>
            </a:lvl8pPr>
            <a:lvl9pPr indent="-431800" lvl="8" marL="4114800">
              <a:spcBef>
                <a:spcPts val="0"/>
              </a:spcBef>
              <a:spcAft>
                <a:spcPts val="0"/>
              </a:spcAft>
              <a:buSzPts val="3200"/>
              <a:buChar char="■"/>
              <a:defRPr sz="3200"/>
            </a:lvl9pPr>
          </a:lstStyle>
          <a:p/>
        </p:txBody>
      </p:sp>
      <p:sp>
        <p:nvSpPr>
          <p:cNvPr id="24" name="Google Shape;24;p5"/>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a:bodyPr>
          <a:lstStyle>
            <a:lvl1pPr lvl="0">
              <a:spcBef>
                <a:spcPts val="0"/>
              </a:spcBef>
              <a:spcAft>
                <a:spcPts val="0"/>
              </a:spcAft>
              <a:buSzPts val="7500"/>
              <a:buNone/>
              <a:defRPr/>
            </a:lvl1pPr>
            <a:lvl2pPr lvl="1">
              <a:spcBef>
                <a:spcPts val="0"/>
              </a:spcBef>
              <a:spcAft>
                <a:spcPts val="0"/>
              </a:spcAft>
              <a:buSzPts val="7500"/>
              <a:buNone/>
              <a:defRPr/>
            </a:lvl2pPr>
            <a:lvl3pPr lvl="2">
              <a:spcBef>
                <a:spcPts val="0"/>
              </a:spcBef>
              <a:spcAft>
                <a:spcPts val="0"/>
              </a:spcAft>
              <a:buSzPts val="7500"/>
              <a:buNone/>
              <a:defRPr/>
            </a:lvl3pPr>
            <a:lvl4pPr lvl="3">
              <a:spcBef>
                <a:spcPts val="0"/>
              </a:spcBef>
              <a:spcAft>
                <a:spcPts val="0"/>
              </a:spcAft>
              <a:buSzPts val="7500"/>
              <a:buNone/>
              <a:defRPr/>
            </a:lvl4pPr>
            <a:lvl5pPr lvl="4">
              <a:spcBef>
                <a:spcPts val="0"/>
              </a:spcBef>
              <a:spcAft>
                <a:spcPts val="0"/>
              </a:spcAft>
              <a:buSzPts val="7500"/>
              <a:buNone/>
              <a:defRPr/>
            </a:lvl5pPr>
            <a:lvl6pPr lvl="5">
              <a:spcBef>
                <a:spcPts val="0"/>
              </a:spcBef>
              <a:spcAft>
                <a:spcPts val="0"/>
              </a:spcAft>
              <a:buSzPts val="7500"/>
              <a:buNone/>
              <a:defRPr/>
            </a:lvl6pPr>
            <a:lvl7pPr lvl="6">
              <a:spcBef>
                <a:spcPts val="0"/>
              </a:spcBef>
              <a:spcAft>
                <a:spcPts val="0"/>
              </a:spcAft>
              <a:buSzPts val="7500"/>
              <a:buNone/>
              <a:defRPr/>
            </a:lvl7pPr>
            <a:lvl8pPr lvl="7">
              <a:spcBef>
                <a:spcPts val="0"/>
              </a:spcBef>
              <a:spcAft>
                <a:spcPts val="0"/>
              </a:spcAft>
              <a:buSzPts val="7500"/>
              <a:buNone/>
              <a:defRPr/>
            </a:lvl8pPr>
            <a:lvl9pPr lvl="8">
              <a:spcBef>
                <a:spcPts val="0"/>
              </a:spcBef>
              <a:spcAft>
                <a:spcPts val="0"/>
              </a:spcAft>
              <a:buSzPts val="7500"/>
              <a:buNone/>
              <a:defRPr/>
            </a:lvl9pPr>
          </a:lstStyle>
          <a:p/>
        </p:txBody>
      </p:sp>
      <p:sp>
        <p:nvSpPr>
          <p:cNvPr id="27" name="Google Shape;27;p6"/>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831200" y="1481600"/>
            <a:ext cx="7488000" cy="2015100"/>
          </a:xfrm>
          <a:prstGeom prst="rect">
            <a:avLst/>
          </a:prstGeom>
        </p:spPr>
        <p:txBody>
          <a:bodyPr anchorCtr="0" anchor="b" bIns="243800" lIns="243800" spcFirstLastPara="1" rIns="243800" wrap="square" tIns="2438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0" name="Google Shape;30;p7"/>
          <p:cNvSpPr txBox="1"/>
          <p:nvPr>
            <p:ph idx="1" type="body"/>
          </p:nvPr>
        </p:nvSpPr>
        <p:spPr>
          <a:xfrm>
            <a:off x="831200" y="3705600"/>
            <a:ext cx="7488000" cy="8478300"/>
          </a:xfrm>
          <a:prstGeom prst="rect">
            <a:avLst/>
          </a:prstGeom>
        </p:spPr>
        <p:txBody>
          <a:bodyPr anchorCtr="0" anchor="t" bIns="243800" lIns="243800" spcFirstLastPara="1" rIns="243800" wrap="square" tIns="243800">
            <a:normAutofit/>
          </a:bodyPr>
          <a:lstStyle>
            <a:lvl1pPr indent="-431800" lvl="0" marL="457200">
              <a:spcBef>
                <a:spcPts val="0"/>
              </a:spcBef>
              <a:spcAft>
                <a:spcPts val="0"/>
              </a:spcAft>
              <a:buSzPts val="3200"/>
              <a:buChar char="●"/>
              <a:defRPr sz="3200"/>
            </a:lvl1pPr>
            <a:lvl2pPr indent="-431800" lvl="1" marL="914400">
              <a:spcBef>
                <a:spcPts val="0"/>
              </a:spcBef>
              <a:spcAft>
                <a:spcPts val="0"/>
              </a:spcAft>
              <a:buSzPts val="3200"/>
              <a:buChar char="○"/>
              <a:defRPr sz="3200"/>
            </a:lvl2pPr>
            <a:lvl3pPr indent="-431800" lvl="2" marL="1371600">
              <a:spcBef>
                <a:spcPts val="0"/>
              </a:spcBef>
              <a:spcAft>
                <a:spcPts val="0"/>
              </a:spcAft>
              <a:buSzPts val="3200"/>
              <a:buChar char="■"/>
              <a:defRPr sz="3200"/>
            </a:lvl3pPr>
            <a:lvl4pPr indent="-431800" lvl="3" marL="1828800">
              <a:spcBef>
                <a:spcPts val="0"/>
              </a:spcBef>
              <a:spcAft>
                <a:spcPts val="0"/>
              </a:spcAft>
              <a:buSzPts val="3200"/>
              <a:buChar char="●"/>
              <a:defRPr sz="3200"/>
            </a:lvl4pPr>
            <a:lvl5pPr indent="-431800" lvl="4" marL="2286000">
              <a:spcBef>
                <a:spcPts val="0"/>
              </a:spcBef>
              <a:spcAft>
                <a:spcPts val="0"/>
              </a:spcAft>
              <a:buSzPts val="3200"/>
              <a:buChar char="○"/>
              <a:defRPr sz="3200"/>
            </a:lvl5pPr>
            <a:lvl6pPr indent="-431800" lvl="5" marL="2743200">
              <a:spcBef>
                <a:spcPts val="0"/>
              </a:spcBef>
              <a:spcAft>
                <a:spcPts val="0"/>
              </a:spcAft>
              <a:buSzPts val="3200"/>
              <a:buChar char="■"/>
              <a:defRPr sz="3200"/>
            </a:lvl6pPr>
            <a:lvl7pPr indent="-431800" lvl="6" marL="3200400">
              <a:spcBef>
                <a:spcPts val="0"/>
              </a:spcBef>
              <a:spcAft>
                <a:spcPts val="0"/>
              </a:spcAft>
              <a:buSzPts val="3200"/>
              <a:buChar char="●"/>
              <a:defRPr sz="3200"/>
            </a:lvl7pPr>
            <a:lvl8pPr indent="-431800" lvl="7" marL="3657600">
              <a:spcBef>
                <a:spcPts val="0"/>
              </a:spcBef>
              <a:spcAft>
                <a:spcPts val="0"/>
              </a:spcAft>
              <a:buSzPts val="3200"/>
              <a:buChar char="○"/>
              <a:defRPr sz="3200"/>
            </a:lvl8pPr>
            <a:lvl9pPr indent="-431800" lvl="8" marL="4114800">
              <a:spcBef>
                <a:spcPts val="0"/>
              </a:spcBef>
              <a:spcAft>
                <a:spcPts val="0"/>
              </a:spcAft>
              <a:buSzPts val="3200"/>
              <a:buChar char="■"/>
              <a:defRPr sz="3200"/>
            </a:lvl9pPr>
          </a:lstStyle>
          <a:p/>
        </p:txBody>
      </p:sp>
      <p:sp>
        <p:nvSpPr>
          <p:cNvPr id="31" name="Google Shape;31;p7"/>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307333" y="1200400"/>
            <a:ext cx="16980900" cy="10908900"/>
          </a:xfrm>
          <a:prstGeom prst="rect">
            <a:avLst/>
          </a:prstGeom>
        </p:spPr>
        <p:txBody>
          <a:bodyPr anchorCtr="0" anchor="ctr" bIns="243800" lIns="243800" spcFirstLastPara="1" rIns="243800" wrap="square" tIns="24380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p:txBody>
      </p:sp>
      <p:sp>
        <p:nvSpPr>
          <p:cNvPr id="34" name="Google Shape;34;p8"/>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2192000" y="67"/>
            <a:ext cx="12192000" cy="13716000"/>
          </a:xfrm>
          <a:prstGeom prst="rect">
            <a:avLst/>
          </a:prstGeom>
          <a:solidFill>
            <a:schemeClr val="dk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708000" y="3288467"/>
            <a:ext cx="10787100" cy="3952800"/>
          </a:xfrm>
          <a:prstGeom prst="rect">
            <a:avLst/>
          </a:prstGeom>
        </p:spPr>
        <p:txBody>
          <a:bodyPr anchorCtr="0" anchor="b" bIns="243800" lIns="243800" spcFirstLastPara="1" rIns="243800" wrap="square" tIns="243800">
            <a:normAutofit/>
          </a:bodyPr>
          <a:lstStyle>
            <a:lvl1pPr lvl="0" algn="ctr">
              <a:spcBef>
                <a:spcPts val="0"/>
              </a:spcBef>
              <a:spcAft>
                <a:spcPts val="0"/>
              </a:spcAft>
              <a:buSzPts val="11200"/>
              <a:buNone/>
              <a:defRPr sz="11200"/>
            </a:lvl1pPr>
            <a:lvl2pPr lvl="1" algn="ctr">
              <a:spcBef>
                <a:spcPts val="0"/>
              </a:spcBef>
              <a:spcAft>
                <a:spcPts val="0"/>
              </a:spcAft>
              <a:buSzPts val="11200"/>
              <a:buNone/>
              <a:defRPr sz="11200"/>
            </a:lvl2pPr>
            <a:lvl3pPr lvl="2" algn="ctr">
              <a:spcBef>
                <a:spcPts val="0"/>
              </a:spcBef>
              <a:spcAft>
                <a:spcPts val="0"/>
              </a:spcAft>
              <a:buSzPts val="11200"/>
              <a:buNone/>
              <a:defRPr sz="11200"/>
            </a:lvl3pPr>
            <a:lvl4pPr lvl="3" algn="ctr">
              <a:spcBef>
                <a:spcPts val="0"/>
              </a:spcBef>
              <a:spcAft>
                <a:spcPts val="0"/>
              </a:spcAft>
              <a:buSzPts val="11200"/>
              <a:buNone/>
              <a:defRPr sz="11200"/>
            </a:lvl4pPr>
            <a:lvl5pPr lvl="4" algn="ctr">
              <a:spcBef>
                <a:spcPts val="0"/>
              </a:spcBef>
              <a:spcAft>
                <a:spcPts val="0"/>
              </a:spcAft>
              <a:buSzPts val="11200"/>
              <a:buNone/>
              <a:defRPr sz="11200"/>
            </a:lvl5pPr>
            <a:lvl6pPr lvl="5" algn="ctr">
              <a:spcBef>
                <a:spcPts val="0"/>
              </a:spcBef>
              <a:spcAft>
                <a:spcPts val="0"/>
              </a:spcAft>
              <a:buSzPts val="11200"/>
              <a:buNone/>
              <a:defRPr sz="11200"/>
            </a:lvl6pPr>
            <a:lvl7pPr lvl="6" algn="ctr">
              <a:spcBef>
                <a:spcPts val="0"/>
              </a:spcBef>
              <a:spcAft>
                <a:spcPts val="0"/>
              </a:spcAft>
              <a:buSzPts val="11200"/>
              <a:buNone/>
              <a:defRPr sz="11200"/>
            </a:lvl7pPr>
            <a:lvl8pPr lvl="7" algn="ctr">
              <a:spcBef>
                <a:spcPts val="0"/>
              </a:spcBef>
              <a:spcAft>
                <a:spcPts val="0"/>
              </a:spcAft>
              <a:buSzPts val="11200"/>
              <a:buNone/>
              <a:defRPr sz="11200"/>
            </a:lvl8pPr>
            <a:lvl9pPr lvl="8" algn="ctr">
              <a:spcBef>
                <a:spcPts val="0"/>
              </a:spcBef>
              <a:spcAft>
                <a:spcPts val="0"/>
              </a:spcAft>
              <a:buSzPts val="11200"/>
              <a:buNone/>
              <a:defRPr sz="11200"/>
            </a:lvl9pPr>
          </a:lstStyle>
          <a:p/>
        </p:txBody>
      </p:sp>
      <p:sp>
        <p:nvSpPr>
          <p:cNvPr id="38" name="Google Shape;38;p9"/>
          <p:cNvSpPr txBox="1"/>
          <p:nvPr>
            <p:ph idx="1" type="subTitle"/>
          </p:nvPr>
        </p:nvSpPr>
        <p:spPr>
          <a:xfrm>
            <a:off x="708000" y="7474867"/>
            <a:ext cx="10787100" cy="3293700"/>
          </a:xfrm>
          <a:prstGeom prst="rect">
            <a:avLst/>
          </a:prstGeom>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39" name="Google Shape;39;p9"/>
          <p:cNvSpPr txBox="1"/>
          <p:nvPr>
            <p:ph idx="2" type="body"/>
          </p:nvPr>
        </p:nvSpPr>
        <p:spPr>
          <a:xfrm>
            <a:off x="13172000" y="1931200"/>
            <a:ext cx="10232100" cy="9853500"/>
          </a:xfrm>
          <a:prstGeom prst="rect">
            <a:avLst/>
          </a:prstGeom>
        </p:spPr>
        <p:txBody>
          <a:bodyPr anchorCtr="0" anchor="ctr" bIns="243800" lIns="243800" spcFirstLastPara="1" rIns="243800" wrap="square" tIns="243800">
            <a:normAutofit/>
          </a:bodyPr>
          <a:lstStyle>
            <a:lvl1pPr indent="-533400" lvl="0" marL="457200">
              <a:spcBef>
                <a:spcPts val="0"/>
              </a:spcBef>
              <a:spcAft>
                <a:spcPts val="0"/>
              </a:spcAft>
              <a:buClr>
                <a:schemeClr val="dk1"/>
              </a:buClr>
              <a:buSzPts val="4800"/>
              <a:buChar char="●"/>
              <a:defRPr>
                <a:solidFill>
                  <a:schemeClr val="dk1"/>
                </a:solidFill>
              </a:defRPr>
            </a:lvl1pPr>
            <a:lvl2pPr indent="-463550" lvl="1" marL="914400">
              <a:spcBef>
                <a:spcPts val="0"/>
              </a:spcBef>
              <a:spcAft>
                <a:spcPts val="0"/>
              </a:spcAft>
              <a:buClr>
                <a:schemeClr val="dk1"/>
              </a:buClr>
              <a:buSzPts val="3700"/>
              <a:buChar char="○"/>
              <a:defRPr>
                <a:solidFill>
                  <a:schemeClr val="dk1"/>
                </a:solidFill>
              </a:defRPr>
            </a:lvl2pPr>
            <a:lvl3pPr indent="-463550" lvl="2" marL="1371600">
              <a:spcBef>
                <a:spcPts val="0"/>
              </a:spcBef>
              <a:spcAft>
                <a:spcPts val="0"/>
              </a:spcAft>
              <a:buClr>
                <a:schemeClr val="dk1"/>
              </a:buClr>
              <a:buSzPts val="3700"/>
              <a:buChar char="■"/>
              <a:defRPr>
                <a:solidFill>
                  <a:schemeClr val="dk1"/>
                </a:solidFill>
              </a:defRPr>
            </a:lvl3pPr>
            <a:lvl4pPr indent="-463550" lvl="3" marL="1828800">
              <a:spcBef>
                <a:spcPts val="0"/>
              </a:spcBef>
              <a:spcAft>
                <a:spcPts val="0"/>
              </a:spcAft>
              <a:buClr>
                <a:schemeClr val="dk1"/>
              </a:buClr>
              <a:buSzPts val="3700"/>
              <a:buChar char="●"/>
              <a:defRPr>
                <a:solidFill>
                  <a:schemeClr val="dk1"/>
                </a:solidFill>
              </a:defRPr>
            </a:lvl4pPr>
            <a:lvl5pPr indent="-463550" lvl="4" marL="2286000">
              <a:spcBef>
                <a:spcPts val="0"/>
              </a:spcBef>
              <a:spcAft>
                <a:spcPts val="0"/>
              </a:spcAft>
              <a:buClr>
                <a:schemeClr val="dk1"/>
              </a:buClr>
              <a:buSzPts val="3700"/>
              <a:buChar char="○"/>
              <a:defRPr>
                <a:solidFill>
                  <a:schemeClr val="dk1"/>
                </a:solidFill>
              </a:defRPr>
            </a:lvl5pPr>
            <a:lvl6pPr indent="-463550" lvl="5" marL="2743200">
              <a:spcBef>
                <a:spcPts val="0"/>
              </a:spcBef>
              <a:spcAft>
                <a:spcPts val="0"/>
              </a:spcAft>
              <a:buClr>
                <a:schemeClr val="dk1"/>
              </a:buClr>
              <a:buSzPts val="3700"/>
              <a:buChar char="■"/>
              <a:defRPr>
                <a:solidFill>
                  <a:schemeClr val="dk1"/>
                </a:solidFill>
              </a:defRPr>
            </a:lvl6pPr>
            <a:lvl7pPr indent="-463550" lvl="6" marL="3200400">
              <a:spcBef>
                <a:spcPts val="0"/>
              </a:spcBef>
              <a:spcAft>
                <a:spcPts val="0"/>
              </a:spcAft>
              <a:buClr>
                <a:schemeClr val="dk1"/>
              </a:buClr>
              <a:buSzPts val="3700"/>
              <a:buChar char="●"/>
              <a:defRPr>
                <a:solidFill>
                  <a:schemeClr val="dk1"/>
                </a:solidFill>
              </a:defRPr>
            </a:lvl7pPr>
            <a:lvl8pPr indent="-463550" lvl="7" marL="3657600">
              <a:spcBef>
                <a:spcPts val="0"/>
              </a:spcBef>
              <a:spcAft>
                <a:spcPts val="0"/>
              </a:spcAft>
              <a:buClr>
                <a:schemeClr val="dk1"/>
              </a:buClr>
              <a:buSzPts val="3700"/>
              <a:buChar char="○"/>
              <a:defRPr>
                <a:solidFill>
                  <a:schemeClr val="dk1"/>
                </a:solidFill>
              </a:defRPr>
            </a:lvl8pPr>
            <a:lvl9pPr indent="-463550" lvl="8" marL="4114800">
              <a:spcBef>
                <a:spcPts val="0"/>
              </a:spcBef>
              <a:spcAft>
                <a:spcPts val="0"/>
              </a:spcAft>
              <a:buClr>
                <a:schemeClr val="dk1"/>
              </a:buClr>
              <a:buSzPts val="3700"/>
              <a:buChar char="■"/>
              <a:defRPr>
                <a:solidFill>
                  <a:schemeClr val="dk1"/>
                </a:solidFill>
              </a:defRPr>
            </a:lvl9pPr>
          </a:lstStyle>
          <a:p/>
        </p:txBody>
      </p:sp>
      <p:sp>
        <p:nvSpPr>
          <p:cNvPr id="40" name="Google Shape;40;p9"/>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831200" y="11281533"/>
            <a:ext cx="15996900" cy="1613700"/>
          </a:xfrm>
          <a:prstGeom prst="rect">
            <a:avLst/>
          </a:prstGeom>
        </p:spPr>
        <p:txBody>
          <a:bodyPr anchorCtr="0" anchor="ctr" bIns="243800" lIns="243800" spcFirstLastPara="1" rIns="243800" wrap="square" tIns="243800">
            <a:normAutofit/>
          </a:bodyPr>
          <a:lstStyle>
            <a:lvl1pPr indent="-228600" lvl="0" marL="457200">
              <a:lnSpc>
                <a:spcPct val="100000"/>
              </a:lnSpc>
              <a:spcBef>
                <a:spcPts val="0"/>
              </a:spcBef>
              <a:spcAft>
                <a:spcPts val="0"/>
              </a:spcAft>
              <a:buSzPts val="4800"/>
              <a:buNone/>
              <a:defRPr/>
            </a:lvl1pPr>
          </a:lstStyle>
          <a:p/>
        </p:txBody>
      </p:sp>
      <p:sp>
        <p:nvSpPr>
          <p:cNvPr id="43" name="Google Shape;43;p10"/>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1200" y="1186733"/>
            <a:ext cx="22721700" cy="1527300"/>
          </a:xfrm>
          <a:prstGeom prst="rect">
            <a:avLst/>
          </a:prstGeom>
          <a:noFill/>
          <a:ln>
            <a:noFill/>
          </a:ln>
        </p:spPr>
        <p:txBody>
          <a:bodyPr anchorCtr="0" anchor="t" bIns="243800" lIns="243800" spcFirstLastPara="1" rIns="243800" wrap="square" tIns="243800">
            <a:normAutofit/>
          </a:bodyPr>
          <a:lstStyle>
            <a:lvl1pPr lvl="0">
              <a:spcBef>
                <a:spcPts val="0"/>
              </a:spcBef>
              <a:spcAft>
                <a:spcPts val="0"/>
              </a:spcAft>
              <a:buClr>
                <a:schemeClr val="dk1"/>
              </a:buClr>
              <a:buSzPts val="7500"/>
              <a:buNone/>
              <a:defRPr sz="7500">
                <a:solidFill>
                  <a:schemeClr val="dk1"/>
                </a:solidFill>
              </a:defRPr>
            </a:lvl1pPr>
            <a:lvl2pPr lvl="1">
              <a:spcBef>
                <a:spcPts val="0"/>
              </a:spcBef>
              <a:spcAft>
                <a:spcPts val="0"/>
              </a:spcAft>
              <a:buClr>
                <a:schemeClr val="dk1"/>
              </a:buClr>
              <a:buSzPts val="7500"/>
              <a:buNone/>
              <a:defRPr sz="7500">
                <a:solidFill>
                  <a:schemeClr val="dk1"/>
                </a:solidFill>
              </a:defRPr>
            </a:lvl2pPr>
            <a:lvl3pPr lvl="2">
              <a:spcBef>
                <a:spcPts val="0"/>
              </a:spcBef>
              <a:spcAft>
                <a:spcPts val="0"/>
              </a:spcAft>
              <a:buClr>
                <a:schemeClr val="dk1"/>
              </a:buClr>
              <a:buSzPts val="7500"/>
              <a:buNone/>
              <a:defRPr sz="7500">
                <a:solidFill>
                  <a:schemeClr val="dk1"/>
                </a:solidFill>
              </a:defRPr>
            </a:lvl3pPr>
            <a:lvl4pPr lvl="3">
              <a:spcBef>
                <a:spcPts val="0"/>
              </a:spcBef>
              <a:spcAft>
                <a:spcPts val="0"/>
              </a:spcAft>
              <a:buClr>
                <a:schemeClr val="dk1"/>
              </a:buClr>
              <a:buSzPts val="7500"/>
              <a:buNone/>
              <a:defRPr sz="7500">
                <a:solidFill>
                  <a:schemeClr val="dk1"/>
                </a:solidFill>
              </a:defRPr>
            </a:lvl4pPr>
            <a:lvl5pPr lvl="4">
              <a:spcBef>
                <a:spcPts val="0"/>
              </a:spcBef>
              <a:spcAft>
                <a:spcPts val="0"/>
              </a:spcAft>
              <a:buClr>
                <a:schemeClr val="dk1"/>
              </a:buClr>
              <a:buSzPts val="7500"/>
              <a:buNone/>
              <a:defRPr sz="7500">
                <a:solidFill>
                  <a:schemeClr val="dk1"/>
                </a:solidFill>
              </a:defRPr>
            </a:lvl5pPr>
            <a:lvl6pPr lvl="5">
              <a:spcBef>
                <a:spcPts val="0"/>
              </a:spcBef>
              <a:spcAft>
                <a:spcPts val="0"/>
              </a:spcAft>
              <a:buClr>
                <a:schemeClr val="dk1"/>
              </a:buClr>
              <a:buSzPts val="7500"/>
              <a:buNone/>
              <a:defRPr sz="7500">
                <a:solidFill>
                  <a:schemeClr val="dk1"/>
                </a:solidFill>
              </a:defRPr>
            </a:lvl6pPr>
            <a:lvl7pPr lvl="6">
              <a:spcBef>
                <a:spcPts val="0"/>
              </a:spcBef>
              <a:spcAft>
                <a:spcPts val="0"/>
              </a:spcAft>
              <a:buClr>
                <a:schemeClr val="dk1"/>
              </a:buClr>
              <a:buSzPts val="7500"/>
              <a:buNone/>
              <a:defRPr sz="7500">
                <a:solidFill>
                  <a:schemeClr val="dk1"/>
                </a:solidFill>
              </a:defRPr>
            </a:lvl7pPr>
            <a:lvl8pPr lvl="7">
              <a:spcBef>
                <a:spcPts val="0"/>
              </a:spcBef>
              <a:spcAft>
                <a:spcPts val="0"/>
              </a:spcAft>
              <a:buClr>
                <a:schemeClr val="dk1"/>
              </a:buClr>
              <a:buSzPts val="7500"/>
              <a:buNone/>
              <a:defRPr sz="7500">
                <a:solidFill>
                  <a:schemeClr val="dk1"/>
                </a:solidFill>
              </a:defRPr>
            </a:lvl8pPr>
            <a:lvl9pPr lvl="8">
              <a:spcBef>
                <a:spcPts val="0"/>
              </a:spcBef>
              <a:spcAft>
                <a:spcPts val="0"/>
              </a:spcAft>
              <a:buClr>
                <a:schemeClr val="dk1"/>
              </a:buClr>
              <a:buSzPts val="7500"/>
              <a:buNone/>
              <a:defRPr sz="7500">
                <a:solidFill>
                  <a:schemeClr val="dk1"/>
                </a:solidFill>
              </a:defRPr>
            </a:lvl9pPr>
          </a:lstStyle>
          <a:p/>
        </p:txBody>
      </p:sp>
      <p:sp>
        <p:nvSpPr>
          <p:cNvPr id="7" name="Google Shape;7;p1"/>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nSpc>
                <a:spcPct val="115000"/>
              </a:lnSpc>
              <a:spcBef>
                <a:spcPts val="0"/>
              </a:spcBef>
              <a:spcAft>
                <a:spcPts val="0"/>
              </a:spcAft>
              <a:buClr>
                <a:schemeClr val="lt2"/>
              </a:buClr>
              <a:buSzPts val="4800"/>
              <a:buChar char="●"/>
              <a:defRPr sz="4800">
                <a:solidFill>
                  <a:schemeClr val="lt2"/>
                </a:solidFill>
              </a:defRPr>
            </a:lvl1pPr>
            <a:lvl2pPr indent="-463550" lvl="1" marL="914400">
              <a:lnSpc>
                <a:spcPct val="115000"/>
              </a:lnSpc>
              <a:spcBef>
                <a:spcPts val="0"/>
              </a:spcBef>
              <a:spcAft>
                <a:spcPts val="0"/>
              </a:spcAft>
              <a:buClr>
                <a:schemeClr val="lt2"/>
              </a:buClr>
              <a:buSzPts val="3700"/>
              <a:buChar char="○"/>
              <a:defRPr sz="3700">
                <a:solidFill>
                  <a:schemeClr val="lt2"/>
                </a:solidFill>
              </a:defRPr>
            </a:lvl2pPr>
            <a:lvl3pPr indent="-463550" lvl="2" marL="1371600">
              <a:lnSpc>
                <a:spcPct val="115000"/>
              </a:lnSpc>
              <a:spcBef>
                <a:spcPts val="0"/>
              </a:spcBef>
              <a:spcAft>
                <a:spcPts val="0"/>
              </a:spcAft>
              <a:buClr>
                <a:schemeClr val="lt2"/>
              </a:buClr>
              <a:buSzPts val="3700"/>
              <a:buChar char="■"/>
              <a:defRPr sz="3700">
                <a:solidFill>
                  <a:schemeClr val="lt2"/>
                </a:solidFill>
              </a:defRPr>
            </a:lvl3pPr>
            <a:lvl4pPr indent="-463550" lvl="3" marL="1828800">
              <a:lnSpc>
                <a:spcPct val="115000"/>
              </a:lnSpc>
              <a:spcBef>
                <a:spcPts val="0"/>
              </a:spcBef>
              <a:spcAft>
                <a:spcPts val="0"/>
              </a:spcAft>
              <a:buClr>
                <a:schemeClr val="lt2"/>
              </a:buClr>
              <a:buSzPts val="3700"/>
              <a:buChar char="●"/>
              <a:defRPr sz="3700">
                <a:solidFill>
                  <a:schemeClr val="lt2"/>
                </a:solidFill>
              </a:defRPr>
            </a:lvl4pPr>
            <a:lvl5pPr indent="-463550" lvl="4" marL="2286000">
              <a:lnSpc>
                <a:spcPct val="115000"/>
              </a:lnSpc>
              <a:spcBef>
                <a:spcPts val="0"/>
              </a:spcBef>
              <a:spcAft>
                <a:spcPts val="0"/>
              </a:spcAft>
              <a:buClr>
                <a:schemeClr val="lt2"/>
              </a:buClr>
              <a:buSzPts val="3700"/>
              <a:buChar char="○"/>
              <a:defRPr sz="3700">
                <a:solidFill>
                  <a:schemeClr val="lt2"/>
                </a:solidFill>
              </a:defRPr>
            </a:lvl5pPr>
            <a:lvl6pPr indent="-463550" lvl="5" marL="2743200">
              <a:lnSpc>
                <a:spcPct val="115000"/>
              </a:lnSpc>
              <a:spcBef>
                <a:spcPts val="0"/>
              </a:spcBef>
              <a:spcAft>
                <a:spcPts val="0"/>
              </a:spcAft>
              <a:buClr>
                <a:schemeClr val="lt2"/>
              </a:buClr>
              <a:buSzPts val="3700"/>
              <a:buChar char="■"/>
              <a:defRPr sz="3700">
                <a:solidFill>
                  <a:schemeClr val="lt2"/>
                </a:solidFill>
              </a:defRPr>
            </a:lvl6pPr>
            <a:lvl7pPr indent="-463550" lvl="6" marL="3200400">
              <a:lnSpc>
                <a:spcPct val="115000"/>
              </a:lnSpc>
              <a:spcBef>
                <a:spcPts val="0"/>
              </a:spcBef>
              <a:spcAft>
                <a:spcPts val="0"/>
              </a:spcAft>
              <a:buClr>
                <a:schemeClr val="lt2"/>
              </a:buClr>
              <a:buSzPts val="3700"/>
              <a:buChar char="●"/>
              <a:defRPr sz="3700">
                <a:solidFill>
                  <a:schemeClr val="lt2"/>
                </a:solidFill>
              </a:defRPr>
            </a:lvl7pPr>
            <a:lvl8pPr indent="-463550" lvl="7" marL="3657600">
              <a:lnSpc>
                <a:spcPct val="115000"/>
              </a:lnSpc>
              <a:spcBef>
                <a:spcPts val="0"/>
              </a:spcBef>
              <a:spcAft>
                <a:spcPts val="0"/>
              </a:spcAft>
              <a:buClr>
                <a:schemeClr val="lt2"/>
              </a:buClr>
              <a:buSzPts val="3700"/>
              <a:buChar char="○"/>
              <a:defRPr sz="3700">
                <a:solidFill>
                  <a:schemeClr val="lt2"/>
                </a:solidFill>
              </a:defRPr>
            </a:lvl8pPr>
            <a:lvl9pPr indent="-463550" lvl="8" marL="4114800">
              <a:lnSpc>
                <a:spcPct val="115000"/>
              </a:lnSpc>
              <a:spcBef>
                <a:spcPts val="0"/>
              </a:spcBef>
              <a:spcAft>
                <a:spcPts val="0"/>
              </a:spcAft>
              <a:buClr>
                <a:schemeClr val="lt2"/>
              </a:buClr>
              <a:buSzPts val="3700"/>
              <a:buChar char="■"/>
              <a:defRPr sz="3700">
                <a:solidFill>
                  <a:schemeClr val="lt2"/>
                </a:solidFill>
              </a:defRPr>
            </a:lvl9pPr>
          </a:lstStyle>
          <a:p/>
        </p:txBody>
      </p:sp>
      <p:sp>
        <p:nvSpPr>
          <p:cNvPr id="8" name="Google Shape;8;p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lvl="0" algn="r">
              <a:buNone/>
              <a:defRPr sz="2700">
                <a:solidFill>
                  <a:schemeClr val="lt2"/>
                </a:solidFill>
              </a:defRPr>
            </a:lvl1pPr>
            <a:lvl2pPr lvl="1" algn="r">
              <a:buNone/>
              <a:defRPr sz="2700">
                <a:solidFill>
                  <a:schemeClr val="lt2"/>
                </a:solidFill>
              </a:defRPr>
            </a:lvl2pPr>
            <a:lvl3pPr lvl="2" algn="r">
              <a:buNone/>
              <a:defRPr sz="2700">
                <a:solidFill>
                  <a:schemeClr val="lt2"/>
                </a:solidFill>
              </a:defRPr>
            </a:lvl3pPr>
            <a:lvl4pPr lvl="3" algn="r">
              <a:buNone/>
              <a:defRPr sz="2700">
                <a:solidFill>
                  <a:schemeClr val="lt2"/>
                </a:solidFill>
              </a:defRPr>
            </a:lvl4pPr>
            <a:lvl5pPr lvl="4" algn="r">
              <a:buNone/>
              <a:defRPr sz="2700">
                <a:solidFill>
                  <a:schemeClr val="lt2"/>
                </a:solidFill>
              </a:defRPr>
            </a:lvl5pPr>
            <a:lvl6pPr lvl="5" algn="r">
              <a:buNone/>
              <a:defRPr sz="2700">
                <a:solidFill>
                  <a:schemeClr val="lt2"/>
                </a:solidFill>
              </a:defRPr>
            </a:lvl6pPr>
            <a:lvl7pPr lvl="6" algn="r">
              <a:buNone/>
              <a:defRPr sz="2700">
                <a:solidFill>
                  <a:schemeClr val="lt2"/>
                </a:solidFill>
              </a:defRPr>
            </a:lvl7pPr>
            <a:lvl8pPr lvl="7" algn="r">
              <a:buNone/>
              <a:defRPr sz="2700">
                <a:solidFill>
                  <a:schemeClr val="lt2"/>
                </a:solidFill>
              </a:defRPr>
            </a:lvl8pPr>
            <a:lvl9pPr lvl="8" algn="r">
              <a:buNone/>
              <a:defRPr sz="27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6"/>
          <p:cNvSpPr/>
          <p:nvPr/>
        </p:nvSpPr>
        <p:spPr>
          <a:xfrm>
            <a:off x="29500" y="29500"/>
            <a:ext cx="24384000" cy="8553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6"/>
          <p:cNvSpPr txBox="1"/>
          <p:nvPr>
            <p:ph type="ctrTitle"/>
          </p:nvPr>
        </p:nvSpPr>
        <p:spPr>
          <a:xfrm>
            <a:off x="831222" y="1985533"/>
            <a:ext cx="22721700" cy="5473500"/>
          </a:xfrm>
          <a:prstGeom prst="rect">
            <a:avLst/>
          </a:prstGeom>
        </p:spPr>
        <p:txBody>
          <a:bodyPr anchorCtr="0" anchor="b" bIns="243800" lIns="243800" spcFirstLastPara="1" rIns="243800" wrap="square" tIns="243800">
            <a:normAutofit fontScale="90000"/>
          </a:bodyPr>
          <a:lstStyle/>
          <a:p>
            <a:pPr indent="0" lvl="0" marL="0" rtl="0" algn="l">
              <a:lnSpc>
                <a:spcPct val="90000"/>
              </a:lnSpc>
              <a:spcBef>
                <a:spcPts val="0"/>
              </a:spcBef>
              <a:spcAft>
                <a:spcPts val="0"/>
              </a:spcAft>
              <a:buNone/>
            </a:pPr>
            <a:r>
              <a:rPr lang="en-US" sz="14600">
                <a:solidFill>
                  <a:schemeClr val="lt1"/>
                </a:solidFill>
              </a:rPr>
              <a:t>Stress and trauma: </a:t>
            </a:r>
            <a:endParaRPr sz="14600">
              <a:solidFill>
                <a:schemeClr val="lt1"/>
              </a:solidFill>
            </a:endParaRPr>
          </a:p>
          <a:p>
            <a:pPr indent="0" lvl="0" marL="0" rtl="0" algn="l">
              <a:lnSpc>
                <a:spcPct val="90000"/>
              </a:lnSpc>
              <a:spcBef>
                <a:spcPts val="0"/>
              </a:spcBef>
              <a:spcAft>
                <a:spcPts val="0"/>
              </a:spcAft>
              <a:buClr>
                <a:schemeClr val="dk1"/>
              </a:buClr>
              <a:buSzPct val="100000"/>
              <a:buFont typeface="Helvetica Neue"/>
              <a:buNone/>
            </a:pPr>
            <a:r>
              <a:rPr lang="en-US" sz="14600">
                <a:solidFill>
                  <a:schemeClr val="lt1"/>
                </a:solidFill>
              </a:rPr>
              <a:t>designing content that helps </a:t>
            </a:r>
            <a:endParaRPr sz="14600">
              <a:solidFill>
                <a:schemeClr val="lt1"/>
              </a:solidFill>
            </a:endParaRPr>
          </a:p>
          <a:p>
            <a:pPr indent="0" lvl="0" marL="0" rtl="0" algn="ctr">
              <a:spcBef>
                <a:spcPts val="0"/>
              </a:spcBef>
              <a:spcAft>
                <a:spcPts val="0"/>
              </a:spcAft>
              <a:buNone/>
            </a:pPr>
            <a:r>
              <a:t/>
            </a:r>
            <a:endParaRPr/>
          </a:p>
        </p:txBody>
      </p:sp>
      <p:sp>
        <p:nvSpPr>
          <p:cNvPr id="71" name="Google Shape;71;p16"/>
          <p:cNvSpPr txBox="1"/>
          <p:nvPr>
            <p:ph idx="1" type="subTitle"/>
          </p:nvPr>
        </p:nvSpPr>
        <p:spPr>
          <a:xfrm>
            <a:off x="12595125" y="9203000"/>
            <a:ext cx="11459100" cy="4066800"/>
          </a:xfrm>
          <a:prstGeom prst="rect">
            <a:avLst/>
          </a:prstGeom>
        </p:spPr>
        <p:txBody>
          <a:bodyPr anchorCtr="0" anchor="t" bIns="243800" lIns="243800" spcFirstLastPara="1" rIns="243800" wrap="square" tIns="243800">
            <a:normAutofit/>
          </a:bodyPr>
          <a:lstStyle/>
          <a:p>
            <a:pPr indent="0" lvl="0" marL="0" rtl="0" algn="ctr">
              <a:spcBef>
                <a:spcPts val="0"/>
              </a:spcBef>
              <a:spcAft>
                <a:spcPts val="0"/>
              </a:spcAft>
              <a:buNone/>
            </a:pPr>
            <a:r>
              <a:rPr lang="en-US" sz="8228">
                <a:solidFill>
                  <a:schemeClr val="dk1"/>
                </a:solidFill>
              </a:rPr>
              <a:t>Rachel Edwards</a:t>
            </a:r>
            <a:endParaRPr sz="8228">
              <a:solidFill>
                <a:schemeClr val="dk1"/>
              </a:solidFill>
            </a:endParaRPr>
          </a:p>
          <a:p>
            <a:pPr indent="0" lvl="0" marL="0" rtl="0" algn="ctr">
              <a:spcBef>
                <a:spcPts val="0"/>
              </a:spcBef>
              <a:spcAft>
                <a:spcPts val="0"/>
              </a:spcAft>
              <a:buNone/>
            </a:pPr>
            <a:r>
              <a:rPr lang="en-US" sz="5500">
                <a:solidFill>
                  <a:schemeClr val="dk1"/>
                </a:solidFill>
              </a:rPr>
              <a:t>Senior Content Designer</a:t>
            </a:r>
            <a:endParaRPr sz="5500">
              <a:solidFill>
                <a:schemeClr val="dk1"/>
              </a:solidFill>
            </a:endParaRPr>
          </a:p>
          <a:p>
            <a:pPr indent="0" lvl="0" marL="0" rtl="0" algn="ctr">
              <a:spcBef>
                <a:spcPts val="0"/>
              </a:spcBef>
              <a:spcAft>
                <a:spcPts val="0"/>
              </a:spcAft>
              <a:buNone/>
            </a:pPr>
            <a:r>
              <a:t/>
            </a:r>
            <a:endParaRPr sz="55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1" name="Shape 121"/>
        <p:cNvGrpSpPr/>
        <p:nvPr/>
      </p:nvGrpSpPr>
      <p:grpSpPr>
        <a:xfrm>
          <a:off x="0" y="0"/>
          <a:ext cx="0" cy="0"/>
          <a:chOff x="0" y="0"/>
          <a:chExt cx="0" cy="0"/>
        </a:xfrm>
      </p:grpSpPr>
      <p:pic>
        <p:nvPicPr>
          <p:cNvPr descr="Stick figure looking agitated, in an unnatural position. A large exclamation mark is next to its head." id="122" name="Google Shape;122;p25"/>
          <p:cNvPicPr preferRelativeResize="0"/>
          <p:nvPr/>
        </p:nvPicPr>
        <p:blipFill>
          <a:blip r:embed="rId3">
            <a:alphaModFix/>
          </a:blip>
          <a:stretch>
            <a:fillRect/>
          </a:stretch>
        </p:blipFill>
        <p:spPr>
          <a:xfrm>
            <a:off x="7851050" y="2748100"/>
            <a:ext cx="9139075" cy="9139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ph type="title"/>
          </p:nvPr>
        </p:nvSpPr>
        <p:spPr>
          <a:xfrm>
            <a:off x="831200" y="1186725"/>
            <a:ext cx="14507100" cy="3090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rPr lang="en-US" sz="8000"/>
              <a:t>You don’t have to decide which one someone is experiencing.</a:t>
            </a:r>
            <a:endParaRPr sz="8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8" name="Google Shape;128;p26"/>
          <p:cNvSpPr txBox="1"/>
          <p:nvPr>
            <p:ph idx="1" type="body"/>
          </p:nvPr>
        </p:nvSpPr>
        <p:spPr>
          <a:xfrm>
            <a:off x="5692875" y="6105825"/>
            <a:ext cx="17978100" cy="7110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sz="9600">
                <a:solidFill>
                  <a:schemeClr val="dk1"/>
                </a:solidFill>
              </a:rPr>
              <a:t>The principles apply equally to people in any of these 3 categories. </a:t>
            </a:r>
            <a:endParaRPr sz="9600">
              <a:solidFill>
                <a:schemeClr val="dk1"/>
              </a:solidFill>
            </a:endParaRPr>
          </a:p>
          <a:p>
            <a:pPr indent="0" lvl="0" marL="0" rtl="0" algn="l">
              <a:spcBef>
                <a:spcPts val="3200"/>
              </a:spcBef>
              <a:spcAft>
                <a:spcPts val="3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idx="1" type="body"/>
          </p:nvPr>
        </p:nvSpPr>
        <p:spPr>
          <a:xfrm>
            <a:off x="3969875" y="2890675"/>
            <a:ext cx="17978100" cy="7110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sz="9600">
                <a:solidFill>
                  <a:schemeClr val="dk1"/>
                </a:solidFill>
              </a:rPr>
              <a:t>You never know what the person coming across your content is going through.</a:t>
            </a:r>
            <a:endParaRPr sz="9600">
              <a:solidFill>
                <a:schemeClr val="dk1"/>
              </a:solidFill>
            </a:endParaRPr>
          </a:p>
          <a:p>
            <a:pPr indent="0" lvl="0" marL="0" rtl="0" algn="l">
              <a:spcBef>
                <a:spcPts val="3200"/>
              </a:spcBef>
              <a:spcAft>
                <a:spcPts val="3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sp>
        <p:nvSpPr>
          <p:cNvPr id="138" name="Google Shape;138;p2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pic>
        <p:nvPicPr>
          <p:cNvPr descr="Two striped grey kittens sit on grass in front of a picnic basket. They have placemats, bowls and forks in front of them, and sunflowers behind them. They look like they are waiting for a bowl of custard." id="139" name="Google Shape;139;p28"/>
          <p:cNvPicPr preferRelativeResize="0"/>
          <p:nvPr/>
        </p:nvPicPr>
        <p:blipFill>
          <a:blip r:embed="rId3">
            <a:alphaModFix/>
          </a:blip>
          <a:stretch>
            <a:fillRect/>
          </a:stretch>
        </p:blipFill>
        <p:spPr>
          <a:xfrm>
            <a:off x="2098975" y="1489588"/>
            <a:ext cx="19183151" cy="10736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9"/>
          <p:cNvSpPr txBox="1"/>
          <p:nvPr>
            <p:ph idx="1" type="body"/>
          </p:nvPr>
        </p:nvSpPr>
        <p:spPr>
          <a:xfrm>
            <a:off x="1710825" y="1651825"/>
            <a:ext cx="20765700" cy="10323900"/>
          </a:xfrm>
          <a:prstGeom prst="rect">
            <a:avLst/>
          </a:prstGeom>
        </p:spPr>
        <p:txBody>
          <a:bodyPr anchorCtr="0" anchor="t" bIns="243800" lIns="243800" spcFirstLastPara="1" rIns="243800" wrap="square" tIns="243800">
            <a:normAutofit fontScale="77500" lnSpcReduction="20000"/>
          </a:bodyPr>
          <a:lstStyle/>
          <a:p>
            <a:pPr indent="0" lvl="0" marL="0" rtl="0" algn="l">
              <a:spcBef>
                <a:spcPts val="0"/>
              </a:spcBef>
              <a:spcAft>
                <a:spcPts val="0"/>
              </a:spcAft>
              <a:buNone/>
            </a:pPr>
            <a:r>
              <a:rPr lang="en-US" sz="9600">
                <a:solidFill>
                  <a:schemeClr val="dk1"/>
                </a:solidFill>
              </a:rPr>
              <a:t>No matter who we are, stress hormones can make it harder to:</a:t>
            </a:r>
            <a:endParaRPr sz="9600">
              <a:solidFill>
                <a:schemeClr val="dk1"/>
              </a:solidFill>
            </a:endParaRPr>
          </a:p>
          <a:p>
            <a:pPr indent="-701040" lvl="0" marL="457200" rtl="0" algn="l">
              <a:spcBef>
                <a:spcPts val="3200"/>
              </a:spcBef>
              <a:spcAft>
                <a:spcPts val="0"/>
              </a:spcAft>
              <a:buClr>
                <a:schemeClr val="dk1"/>
              </a:buClr>
              <a:buSzPct val="100000"/>
              <a:buChar char="●"/>
            </a:pPr>
            <a:r>
              <a:rPr lang="en-US" sz="9600">
                <a:solidFill>
                  <a:schemeClr val="dk1"/>
                </a:solidFill>
              </a:rPr>
              <a:t>read,</a:t>
            </a:r>
            <a:endParaRPr sz="9600">
              <a:solidFill>
                <a:schemeClr val="dk1"/>
              </a:solidFill>
            </a:endParaRPr>
          </a:p>
          <a:p>
            <a:pPr indent="-701040" lvl="0" marL="457200" rtl="0" algn="l">
              <a:spcBef>
                <a:spcPts val="0"/>
              </a:spcBef>
              <a:spcAft>
                <a:spcPts val="0"/>
              </a:spcAft>
              <a:buClr>
                <a:schemeClr val="dk1"/>
              </a:buClr>
              <a:buSzPct val="100000"/>
              <a:buChar char="●"/>
            </a:pPr>
            <a:r>
              <a:rPr lang="en-US" sz="9600">
                <a:solidFill>
                  <a:schemeClr val="dk1"/>
                </a:solidFill>
              </a:rPr>
              <a:t>understand information,</a:t>
            </a:r>
            <a:endParaRPr sz="9600">
              <a:solidFill>
                <a:schemeClr val="dk1"/>
              </a:solidFill>
            </a:endParaRPr>
          </a:p>
          <a:p>
            <a:pPr indent="-701040" lvl="0" marL="457200" rtl="0" algn="l">
              <a:spcBef>
                <a:spcPts val="0"/>
              </a:spcBef>
              <a:spcAft>
                <a:spcPts val="0"/>
              </a:spcAft>
              <a:buClr>
                <a:schemeClr val="dk1"/>
              </a:buClr>
              <a:buSzPct val="100000"/>
              <a:buChar char="●"/>
            </a:pPr>
            <a:r>
              <a:rPr lang="en-US" sz="9600">
                <a:solidFill>
                  <a:schemeClr val="dk1"/>
                </a:solidFill>
              </a:rPr>
              <a:t>make decisions,</a:t>
            </a:r>
            <a:endParaRPr sz="9600">
              <a:solidFill>
                <a:schemeClr val="dk1"/>
              </a:solidFill>
            </a:endParaRPr>
          </a:p>
          <a:p>
            <a:pPr indent="-701040" lvl="0" marL="457200" rtl="0" algn="l">
              <a:spcBef>
                <a:spcPts val="0"/>
              </a:spcBef>
              <a:spcAft>
                <a:spcPts val="0"/>
              </a:spcAft>
              <a:buClr>
                <a:schemeClr val="dk1"/>
              </a:buClr>
              <a:buSzPct val="100000"/>
              <a:buChar char="●"/>
            </a:pPr>
            <a:r>
              <a:rPr lang="en-US" sz="9600">
                <a:solidFill>
                  <a:schemeClr val="dk1"/>
                </a:solidFill>
              </a:rPr>
              <a:t>consider and reflect on information.</a:t>
            </a:r>
            <a:endParaRPr sz="9600">
              <a:solidFill>
                <a:schemeClr val="dk1"/>
              </a:solidFill>
            </a:endParaRPr>
          </a:p>
          <a:p>
            <a:pPr indent="0" lvl="0" marL="0" rtl="0" algn="l">
              <a:spcBef>
                <a:spcPts val="3200"/>
              </a:spcBef>
              <a:spcAft>
                <a:spcPts val="0"/>
              </a:spcAft>
              <a:buNone/>
            </a:pPr>
            <a:r>
              <a:t/>
            </a:r>
            <a:endParaRPr sz="9600">
              <a:solidFill>
                <a:schemeClr val="dk1"/>
              </a:solidFill>
            </a:endParaRPr>
          </a:p>
          <a:p>
            <a:pPr indent="0" lvl="0" marL="0" rtl="0" algn="l">
              <a:spcBef>
                <a:spcPts val="3200"/>
              </a:spcBef>
              <a:spcAft>
                <a:spcPts val="3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0"/>
          <p:cNvSpPr txBox="1"/>
          <p:nvPr>
            <p:ph type="title"/>
          </p:nvPr>
        </p:nvSpPr>
        <p:spPr>
          <a:xfrm>
            <a:off x="831200" y="1186725"/>
            <a:ext cx="22471200" cy="117624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rPr lang="en-US" sz="8000"/>
              <a:t>“When we are stressed or highly anxious the hormones that the body produces, particularly cortisol, divert essential resources from the brain to the large muscles in the body in preparation for fight and flight.</a:t>
            </a:r>
            <a:endParaRPr sz="8000"/>
          </a:p>
          <a:p>
            <a:pPr indent="0" lvl="0" marL="0" rtl="0" algn="l">
              <a:spcBef>
                <a:spcPts val="0"/>
              </a:spcBef>
              <a:spcAft>
                <a:spcPts val="0"/>
              </a:spcAft>
              <a:buNone/>
            </a:pPr>
            <a:r>
              <a:t/>
            </a:r>
            <a:endParaRPr sz="8000"/>
          </a:p>
          <a:p>
            <a:pPr indent="0" lvl="0" marL="0" rtl="0" algn="l">
              <a:spcBef>
                <a:spcPts val="0"/>
              </a:spcBef>
              <a:spcAft>
                <a:spcPts val="0"/>
              </a:spcAft>
              <a:buNone/>
            </a:pPr>
            <a:r>
              <a:rPr lang="en-US" sz="8000"/>
              <a:t>…humans can also trigger this stress reaction by simply thinking about or remembering the stressful situation.”</a:t>
            </a:r>
            <a:endParaRPr sz="8000"/>
          </a:p>
          <a:p>
            <a:pPr indent="0" lvl="0" marL="0" rtl="0" algn="l">
              <a:spcBef>
                <a:spcPts val="0"/>
              </a:spcBef>
              <a:spcAft>
                <a:spcPts val="0"/>
              </a:spcAft>
              <a:buNone/>
            </a:pPr>
            <a:r>
              <a:t/>
            </a:r>
            <a:endParaRPr sz="8000"/>
          </a:p>
          <a:p>
            <a:pPr indent="-685800" lvl="0" marL="457200" rtl="0" algn="r">
              <a:spcBef>
                <a:spcPts val="0"/>
              </a:spcBef>
              <a:spcAft>
                <a:spcPts val="0"/>
              </a:spcAft>
              <a:buSzPct val="100000"/>
              <a:buChar char="-"/>
            </a:pPr>
            <a:r>
              <a:rPr lang="en-US" sz="8000"/>
              <a:t>British Dyslexia Association</a:t>
            </a:r>
            <a:endParaRPr sz="8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1"/>
          <p:cNvSpPr txBox="1"/>
          <p:nvPr>
            <p:ph type="title"/>
          </p:nvPr>
        </p:nvSpPr>
        <p:spPr>
          <a:xfrm>
            <a:off x="831200" y="1828800"/>
            <a:ext cx="22471200" cy="111204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rPr lang="en-US" sz="11100"/>
              <a:t>32%</a:t>
            </a:r>
            <a:r>
              <a:rPr lang="en-US" sz="11100"/>
              <a:t> of adults struggled to make basic decisions, </a:t>
            </a:r>
            <a:endParaRPr sz="11100"/>
          </a:p>
          <a:p>
            <a:pPr indent="0" lvl="0" marL="0" rtl="0" algn="l">
              <a:spcBef>
                <a:spcPts val="0"/>
              </a:spcBef>
              <a:spcAft>
                <a:spcPts val="0"/>
              </a:spcAft>
              <a:buNone/>
            </a:pPr>
            <a:r>
              <a:t/>
            </a:r>
            <a:endParaRPr sz="11100"/>
          </a:p>
          <a:p>
            <a:pPr indent="457200" lvl="0" marL="914400" rtl="0" algn="l">
              <a:spcBef>
                <a:spcPts val="0"/>
              </a:spcBef>
              <a:spcAft>
                <a:spcPts val="0"/>
              </a:spcAft>
              <a:buNone/>
            </a:pPr>
            <a:r>
              <a:rPr lang="en-US" sz="11100"/>
              <a:t>such as what to wear or what to eat.</a:t>
            </a:r>
            <a:endParaRPr sz="11100"/>
          </a:p>
          <a:p>
            <a:pPr indent="0" lvl="0" marL="0" rtl="0" algn="l">
              <a:spcBef>
                <a:spcPts val="0"/>
              </a:spcBef>
              <a:spcAft>
                <a:spcPts val="0"/>
              </a:spcAft>
              <a:buNone/>
            </a:pPr>
            <a:r>
              <a:t/>
            </a:r>
            <a:endParaRPr sz="11100"/>
          </a:p>
          <a:p>
            <a:pPr indent="-685800" lvl="0" marL="457200" rtl="0" algn="r">
              <a:spcBef>
                <a:spcPts val="0"/>
              </a:spcBef>
              <a:spcAft>
                <a:spcPts val="0"/>
              </a:spcAft>
              <a:buSzPct val="100000"/>
              <a:buChar char="-"/>
            </a:pPr>
            <a:r>
              <a:rPr lang="en-US" sz="8000"/>
              <a:t>American Psychological Association</a:t>
            </a:r>
            <a:endParaRPr sz="8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8" name="Shape 158"/>
        <p:cNvGrpSpPr/>
        <p:nvPr/>
      </p:nvGrpSpPr>
      <p:grpSpPr>
        <a:xfrm>
          <a:off x="0" y="0"/>
          <a:ext cx="0" cy="0"/>
          <a:chOff x="0" y="0"/>
          <a:chExt cx="0" cy="0"/>
        </a:xfrm>
      </p:grpSpPr>
      <p:pic>
        <p:nvPicPr>
          <p:cNvPr descr="A poster that says, '2 steps to saying alive with hands-only CPR'. An outline of a disco dancer looks a bit like John Travolta in Saturday Night Fever. Instructions say to call 911 (it's an American poster) and to do chest compressions to the beat of Stayin' Alive." id="159" name="Google Shape;159;p32"/>
          <p:cNvPicPr preferRelativeResize="0"/>
          <p:nvPr/>
        </p:nvPicPr>
        <p:blipFill rotWithShape="1">
          <a:blip r:embed="rId3">
            <a:alphaModFix/>
          </a:blip>
          <a:srcRect b="26600" l="0" r="0" t="0"/>
          <a:stretch/>
        </p:blipFill>
        <p:spPr>
          <a:xfrm>
            <a:off x="4690000" y="0"/>
            <a:ext cx="14437266" cy="13715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3" name="Shape 163"/>
        <p:cNvGrpSpPr/>
        <p:nvPr/>
      </p:nvGrpSpPr>
      <p:grpSpPr>
        <a:xfrm>
          <a:off x="0" y="0"/>
          <a:ext cx="0" cy="0"/>
          <a:chOff x="0" y="0"/>
          <a:chExt cx="0" cy="0"/>
        </a:xfrm>
      </p:grpSpPr>
      <p:pic>
        <p:nvPicPr>
          <p:cNvPr descr="A poster for what to do if someone is having a stroke. The instruction is to act fast and call 999. Fast stands for Facial weakness, Arm weakness, Speech problems, and Time to call 999." id="164" name="Google Shape;164;p33"/>
          <p:cNvPicPr preferRelativeResize="0"/>
          <p:nvPr/>
        </p:nvPicPr>
        <p:blipFill>
          <a:blip r:embed="rId3">
            <a:alphaModFix/>
          </a:blip>
          <a:stretch>
            <a:fillRect/>
          </a:stretch>
        </p:blipFill>
        <p:spPr>
          <a:xfrm>
            <a:off x="152400" y="152400"/>
            <a:ext cx="24231600" cy="1239756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4"/>
          <p:cNvSpPr txBox="1"/>
          <p:nvPr>
            <p:ph type="title"/>
          </p:nvPr>
        </p:nvSpPr>
        <p:spPr>
          <a:xfrm>
            <a:off x="831200" y="1186716"/>
            <a:ext cx="22721700" cy="3090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350"/>
              <a:t>Scottish Government </a:t>
            </a:r>
            <a:endParaRPr sz="9350"/>
          </a:p>
          <a:p>
            <a:pPr indent="0" lvl="0" marL="0" rtl="0" algn="l">
              <a:spcBef>
                <a:spcPts val="0"/>
              </a:spcBef>
              <a:spcAft>
                <a:spcPts val="0"/>
              </a:spcAft>
              <a:buSzPts val="990"/>
              <a:buNone/>
            </a:pPr>
            <a:r>
              <a:rPr lang="en-US" sz="9350"/>
              <a:t>trauma-informed practice toolkit</a:t>
            </a:r>
            <a:endParaRPr sz="9350"/>
          </a:p>
        </p:txBody>
      </p:sp>
      <p:sp>
        <p:nvSpPr>
          <p:cNvPr id="170" name="Google Shape;170;p34"/>
          <p:cNvSpPr txBox="1"/>
          <p:nvPr>
            <p:ph idx="1" type="body"/>
          </p:nvPr>
        </p:nvSpPr>
        <p:spPr>
          <a:xfrm>
            <a:off x="831200" y="4955448"/>
            <a:ext cx="22721700" cy="7228200"/>
          </a:xfrm>
          <a:prstGeom prst="rect">
            <a:avLst/>
          </a:prstGeom>
        </p:spPr>
        <p:txBody>
          <a:bodyPr anchorCtr="0" anchor="t" bIns="243800" lIns="243800" spcFirstLastPara="1" rIns="243800" wrap="square" tIns="243800">
            <a:normAutofit/>
          </a:bodyPr>
          <a:lstStyle/>
          <a:p>
            <a:pPr indent="-679450" lvl="0" marL="457200" rtl="0" algn="l">
              <a:spcBef>
                <a:spcPts val="0"/>
              </a:spcBef>
              <a:spcAft>
                <a:spcPts val="0"/>
              </a:spcAft>
              <a:buClr>
                <a:schemeClr val="dk1"/>
              </a:buClr>
              <a:buSzPts val="7100"/>
              <a:buChar char="●"/>
            </a:pPr>
            <a:r>
              <a:rPr lang="en-US" sz="7100">
                <a:solidFill>
                  <a:schemeClr val="dk1"/>
                </a:solidFill>
              </a:rPr>
              <a:t>user behaviours considered as potential responses to trauma,</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organisation works to prioritise building “trusting, mutual relationships above all else.”</a:t>
            </a:r>
            <a:endParaRPr sz="71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831150" y="744270"/>
            <a:ext cx="22721700" cy="24414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800"/>
              <a:t>Topics covered include (in order):</a:t>
            </a:r>
            <a:endParaRPr sz="9800"/>
          </a:p>
        </p:txBody>
      </p:sp>
      <p:sp>
        <p:nvSpPr>
          <p:cNvPr id="77" name="Google Shape;77;p17"/>
          <p:cNvSpPr txBox="1"/>
          <p:nvPr>
            <p:ph idx="1" type="body"/>
          </p:nvPr>
        </p:nvSpPr>
        <p:spPr>
          <a:xfrm>
            <a:off x="1244150" y="2890700"/>
            <a:ext cx="22721700" cy="5014500"/>
          </a:xfrm>
          <a:prstGeom prst="rect">
            <a:avLst/>
          </a:prstGeom>
        </p:spPr>
        <p:txBody>
          <a:bodyPr anchorCtr="0" anchor="t" bIns="243800" lIns="243800" spcFirstLastPara="1" rIns="243800" wrap="square" tIns="243800">
            <a:normAutofit fontScale="70000" lnSpcReduction="20000"/>
          </a:bodyPr>
          <a:lstStyle/>
          <a:p>
            <a:pPr indent="-615376" lvl="0" marL="457200" rtl="0" algn="l">
              <a:spcBef>
                <a:spcPts val="0"/>
              </a:spcBef>
              <a:spcAft>
                <a:spcPts val="0"/>
              </a:spcAft>
              <a:buClr>
                <a:schemeClr val="dk1"/>
              </a:buClr>
              <a:buSzPct val="100000"/>
              <a:buChar char="●"/>
            </a:pPr>
            <a:r>
              <a:rPr lang="en-US" sz="8701">
                <a:solidFill>
                  <a:schemeClr val="dk1"/>
                </a:solidFill>
              </a:rPr>
              <a:t>hospital appointments,</a:t>
            </a:r>
            <a:endParaRPr sz="8701">
              <a:solidFill>
                <a:schemeClr val="dk1"/>
              </a:solidFill>
            </a:endParaRPr>
          </a:p>
          <a:p>
            <a:pPr indent="-615376" lvl="0" marL="457200" rtl="0" algn="l">
              <a:spcBef>
                <a:spcPts val="0"/>
              </a:spcBef>
              <a:spcAft>
                <a:spcPts val="0"/>
              </a:spcAft>
              <a:buClr>
                <a:schemeClr val="dk1"/>
              </a:buClr>
              <a:buSzPct val="100000"/>
              <a:buChar char="●"/>
            </a:pPr>
            <a:r>
              <a:rPr lang="en-US" sz="8701">
                <a:solidFill>
                  <a:schemeClr val="dk1"/>
                </a:solidFill>
              </a:rPr>
              <a:t>Scotland’s Redress Scheme (for survivors of abuse in care),</a:t>
            </a:r>
            <a:endParaRPr sz="8701">
              <a:solidFill>
                <a:schemeClr val="dk1"/>
              </a:solidFill>
            </a:endParaRPr>
          </a:p>
          <a:p>
            <a:pPr indent="-615376" lvl="0" marL="457200" rtl="0" algn="l">
              <a:spcBef>
                <a:spcPts val="0"/>
              </a:spcBef>
              <a:spcAft>
                <a:spcPts val="0"/>
              </a:spcAft>
              <a:buClr>
                <a:schemeClr val="dk1"/>
              </a:buClr>
              <a:buSzPct val="100000"/>
              <a:buChar char="●"/>
            </a:pPr>
            <a:r>
              <a:rPr lang="en-US" sz="8701">
                <a:solidFill>
                  <a:schemeClr val="dk1"/>
                </a:solidFill>
              </a:rPr>
              <a:t>funeral planning,</a:t>
            </a:r>
            <a:endParaRPr sz="8701">
              <a:solidFill>
                <a:schemeClr val="dk1"/>
              </a:solidFill>
            </a:endParaRPr>
          </a:p>
          <a:p>
            <a:pPr indent="-615376" lvl="0" marL="457200" rtl="0" algn="l">
              <a:spcBef>
                <a:spcPts val="0"/>
              </a:spcBef>
              <a:spcAft>
                <a:spcPts val="0"/>
              </a:spcAft>
              <a:buClr>
                <a:schemeClr val="dk1"/>
              </a:buClr>
              <a:buSzPct val="100000"/>
              <a:buChar char="●"/>
            </a:pPr>
            <a:r>
              <a:rPr lang="en-US" sz="8701">
                <a:solidFill>
                  <a:schemeClr val="dk1"/>
                </a:solidFill>
              </a:rPr>
              <a:t>FGM.</a:t>
            </a:r>
            <a:r>
              <a:rPr lang="en-US" sz="8701">
                <a:solidFill>
                  <a:schemeClr val="dk1"/>
                </a:solidFill>
              </a:rPr>
              <a:t> </a:t>
            </a:r>
            <a:endParaRPr sz="8701">
              <a:solidFill>
                <a:schemeClr val="dk1"/>
              </a:solidFill>
            </a:endParaRPr>
          </a:p>
          <a:p>
            <a:pPr indent="0" lvl="0" marL="0" rtl="0" algn="l">
              <a:spcBef>
                <a:spcPts val="3200"/>
              </a:spcBef>
              <a:spcAft>
                <a:spcPts val="3200"/>
              </a:spcAft>
              <a:buNone/>
            </a:pPr>
            <a:r>
              <a:t/>
            </a:r>
            <a:endParaRPr/>
          </a:p>
        </p:txBody>
      </p:sp>
      <p:sp>
        <p:nvSpPr>
          <p:cNvPr id="78" name="Google Shape;78;p17"/>
          <p:cNvSpPr txBox="1"/>
          <p:nvPr/>
        </p:nvSpPr>
        <p:spPr>
          <a:xfrm>
            <a:off x="1592825" y="8789925"/>
            <a:ext cx="9198000" cy="36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0">
                <a:solidFill>
                  <a:srgbClr val="FF0000"/>
                </a:solidFill>
              </a:rPr>
              <a:t>✘ </a:t>
            </a:r>
            <a:r>
              <a:rPr lang="en-US" sz="6000">
                <a:solidFill>
                  <a:schemeClr val="dk1"/>
                </a:solidFill>
              </a:rPr>
              <a:t>Won’t talk about:</a:t>
            </a:r>
            <a:endParaRPr sz="6000">
              <a:solidFill>
                <a:schemeClr val="dk1"/>
              </a:solidFill>
            </a:endParaRPr>
          </a:p>
          <a:p>
            <a:pPr indent="-609600" lvl="0" marL="457200" rtl="0" algn="l">
              <a:spcBef>
                <a:spcPts val="0"/>
              </a:spcBef>
              <a:spcAft>
                <a:spcPts val="0"/>
              </a:spcAft>
              <a:buClr>
                <a:schemeClr val="dk1"/>
              </a:buClr>
              <a:buSzPts val="6000"/>
              <a:buChar char="●"/>
            </a:pPr>
            <a:r>
              <a:rPr lang="en-US" sz="6000">
                <a:solidFill>
                  <a:schemeClr val="dk1"/>
                </a:solidFill>
              </a:rPr>
              <a:t>details of individual’s experiences.</a:t>
            </a:r>
            <a:endParaRPr sz="6000">
              <a:solidFill>
                <a:schemeClr val="dk1"/>
              </a:solidFill>
            </a:endParaRPr>
          </a:p>
        </p:txBody>
      </p:sp>
      <p:sp>
        <p:nvSpPr>
          <p:cNvPr id="79" name="Google Shape;79;p17"/>
          <p:cNvSpPr txBox="1"/>
          <p:nvPr/>
        </p:nvSpPr>
        <p:spPr>
          <a:xfrm>
            <a:off x="12806525" y="8789925"/>
            <a:ext cx="91980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6000">
                <a:solidFill>
                  <a:srgbClr val="6AA84F"/>
                </a:solidFill>
              </a:rPr>
              <a:t>✔ </a:t>
            </a:r>
            <a:r>
              <a:rPr lang="en-US" sz="6000">
                <a:solidFill>
                  <a:schemeClr val="dk1"/>
                </a:solidFill>
              </a:rPr>
              <a:t>Will talk about:</a:t>
            </a:r>
            <a:endParaRPr sz="6000">
              <a:solidFill>
                <a:schemeClr val="dk1"/>
              </a:solidFill>
            </a:endParaRPr>
          </a:p>
          <a:p>
            <a:pPr indent="-609600" lvl="0" marL="457200" rtl="0" algn="l">
              <a:spcBef>
                <a:spcPts val="0"/>
              </a:spcBef>
              <a:spcAft>
                <a:spcPts val="0"/>
              </a:spcAft>
              <a:buClr>
                <a:schemeClr val="dk1"/>
              </a:buClr>
              <a:buSzPts val="6000"/>
              <a:buChar char="●"/>
            </a:pPr>
            <a:r>
              <a:rPr lang="en-US" sz="6000">
                <a:solidFill>
                  <a:schemeClr val="dk1"/>
                </a:solidFill>
              </a:rPr>
              <a:t>examples from my work,</a:t>
            </a:r>
            <a:endParaRPr sz="6000">
              <a:solidFill>
                <a:schemeClr val="dk1"/>
              </a:solidFill>
            </a:endParaRPr>
          </a:p>
          <a:p>
            <a:pPr indent="-609600" lvl="0" marL="457200" rtl="0" algn="l">
              <a:spcBef>
                <a:spcPts val="0"/>
              </a:spcBef>
              <a:spcAft>
                <a:spcPts val="0"/>
              </a:spcAft>
              <a:buClr>
                <a:schemeClr val="dk1"/>
              </a:buClr>
              <a:buSzPts val="6000"/>
              <a:buChar char="●"/>
            </a:pPr>
            <a:r>
              <a:rPr lang="en-US" sz="6000">
                <a:solidFill>
                  <a:schemeClr val="dk1"/>
                </a:solidFill>
              </a:rPr>
              <a:t>some of the issues that came up.</a:t>
            </a:r>
            <a:endParaRPr sz="6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5"/>
          <p:cNvSpPr txBox="1"/>
          <p:nvPr>
            <p:ph type="title"/>
          </p:nvPr>
        </p:nvSpPr>
        <p:spPr>
          <a:xfrm>
            <a:off x="831200" y="1186716"/>
            <a:ext cx="22721700" cy="3090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350"/>
              <a:t>The 4 Rs </a:t>
            </a:r>
            <a:endParaRPr sz="9350"/>
          </a:p>
        </p:txBody>
      </p:sp>
      <p:sp>
        <p:nvSpPr>
          <p:cNvPr id="176" name="Google Shape;176;p35"/>
          <p:cNvSpPr txBox="1"/>
          <p:nvPr>
            <p:ph idx="1" type="body"/>
          </p:nvPr>
        </p:nvSpPr>
        <p:spPr>
          <a:xfrm>
            <a:off x="683725" y="2979150"/>
            <a:ext cx="22721700" cy="8408100"/>
          </a:xfrm>
          <a:prstGeom prst="rect">
            <a:avLst/>
          </a:prstGeom>
        </p:spPr>
        <p:txBody>
          <a:bodyPr anchorCtr="0" anchor="t" bIns="243800" lIns="243800" spcFirstLastPara="1" rIns="243800" wrap="square" tIns="243800">
            <a:normAutofit fontScale="85000" lnSpcReduction="20000"/>
          </a:bodyPr>
          <a:lstStyle/>
          <a:p>
            <a:pPr indent="0" lvl="0" marL="0" rtl="0" algn="l">
              <a:spcBef>
                <a:spcPts val="0"/>
              </a:spcBef>
              <a:spcAft>
                <a:spcPts val="0"/>
              </a:spcAft>
              <a:buNone/>
            </a:pPr>
            <a:r>
              <a:rPr lang="en-US" sz="7100">
                <a:solidFill>
                  <a:schemeClr val="dk1"/>
                </a:solidFill>
              </a:rPr>
              <a:t>A program, organisation, or system that is trauma-informed:</a:t>
            </a:r>
            <a:endParaRPr sz="7100">
              <a:solidFill>
                <a:schemeClr val="dk1"/>
              </a:solidFill>
            </a:endParaRPr>
          </a:p>
          <a:p>
            <a:pPr indent="-611822" lvl="0" marL="457200" rtl="0" algn="l">
              <a:spcBef>
                <a:spcPts val="3200"/>
              </a:spcBef>
              <a:spcAft>
                <a:spcPts val="0"/>
              </a:spcAft>
              <a:buClr>
                <a:schemeClr val="dk1"/>
              </a:buClr>
              <a:buSzPct val="79043"/>
              <a:buChar char="●"/>
            </a:pPr>
            <a:r>
              <a:rPr b="1" lang="en-US" sz="8982">
                <a:solidFill>
                  <a:schemeClr val="dk1"/>
                </a:solidFill>
              </a:rPr>
              <a:t>realises</a:t>
            </a:r>
            <a:r>
              <a:rPr lang="en-US" sz="7100">
                <a:solidFill>
                  <a:schemeClr val="dk1"/>
                </a:solidFill>
              </a:rPr>
              <a:t> the impact of trauma and understands potential paths for recovery,</a:t>
            </a:r>
            <a:endParaRPr sz="7100">
              <a:solidFill>
                <a:schemeClr val="dk1"/>
              </a:solidFill>
            </a:endParaRPr>
          </a:p>
          <a:p>
            <a:pPr indent="-611822" lvl="0" marL="457200" rtl="0" algn="l">
              <a:spcBef>
                <a:spcPts val="0"/>
              </a:spcBef>
              <a:spcAft>
                <a:spcPts val="0"/>
              </a:spcAft>
              <a:buClr>
                <a:schemeClr val="dk1"/>
              </a:buClr>
              <a:buSzPct val="79043"/>
              <a:buChar char="●"/>
            </a:pPr>
            <a:r>
              <a:rPr b="1" lang="en-US" sz="8982">
                <a:solidFill>
                  <a:schemeClr val="dk1"/>
                </a:solidFill>
              </a:rPr>
              <a:t>recognises</a:t>
            </a:r>
            <a:r>
              <a:rPr lang="en-US" sz="7100">
                <a:solidFill>
                  <a:schemeClr val="dk1"/>
                </a:solidFill>
              </a:rPr>
              <a:t> the signs and symptoms of trauma,</a:t>
            </a:r>
            <a:endParaRPr sz="7100">
              <a:solidFill>
                <a:schemeClr val="dk1"/>
              </a:solidFill>
            </a:endParaRPr>
          </a:p>
          <a:p>
            <a:pPr indent="-611822" lvl="0" marL="457200" rtl="0" algn="l">
              <a:spcBef>
                <a:spcPts val="0"/>
              </a:spcBef>
              <a:spcAft>
                <a:spcPts val="0"/>
              </a:spcAft>
              <a:buClr>
                <a:schemeClr val="dk1"/>
              </a:buClr>
              <a:buSzPct val="72448"/>
              <a:buChar char="●"/>
            </a:pPr>
            <a:r>
              <a:rPr b="1" lang="en-US" sz="9800">
                <a:solidFill>
                  <a:schemeClr val="dk1"/>
                </a:solidFill>
              </a:rPr>
              <a:t>responds</a:t>
            </a:r>
            <a:r>
              <a:rPr lang="en-US" sz="7100">
                <a:solidFill>
                  <a:schemeClr val="dk1"/>
                </a:solidFill>
              </a:rPr>
              <a:t> by integrating knowledge about trauma into practices, </a:t>
            </a:r>
            <a:endParaRPr sz="7100">
              <a:solidFill>
                <a:schemeClr val="dk1"/>
              </a:solidFill>
            </a:endParaRPr>
          </a:p>
          <a:p>
            <a:pPr indent="-611822" lvl="0" marL="457200" rtl="0" algn="l">
              <a:spcBef>
                <a:spcPts val="0"/>
              </a:spcBef>
              <a:spcAft>
                <a:spcPts val="0"/>
              </a:spcAft>
              <a:buClr>
                <a:schemeClr val="dk1"/>
              </a:buClr>
              <a:buSzPct val="72448"/>
              <a:buChar char="●"/>
            </a:pPr>
            <a:r>
              <a:rPr b="1" lang="en-US" sz="9800">
                <a:solidFill>
                  <a:schemeClr val="dk1"/>
                </a:solidFill>
              </a:rPr>
              <a:t>resists re-traumatisation</a:t>
            </a:r>
            <a:r>
              <a:rPr lang="en-US" sz="7100">
                <a:solidFill>
                  <a:schemeClr val="dk1"/>
                </a:solidFill>
              </a:rPr>
              <a:t>.</a:t>
            </a:r>
            <a:endParaRPr sz="7100">
              <a:solidFill>
                <a:schemeClr val="dk1"/>
              </a:solidFill>
            </a:endParaRPr>
          </a:p>
        </p:txBody>
      </p:sp>
      <p:sp>
        <p:nvSpPr>
          <p:cNvPr id="177" name="Google Shape;177;p35"/>
          <p:cNvSpPr txBox="1"/>
          <p:nvPr/>
        </p:nvSpPr>
        <p:spPr>
          <a:xfrm>
            <a:off x="4129550" y="11769225"/>
            <a:ext cx="19084500" cy="1297800"/>
          </a:xfrm>
          <a:prstGeom prst="rect">
            <a:avLst/>
          </a:prstGeom>
          <a:noFill/>
          <a:ln>
            <a:noFill/>
          </a:ln>
        </p:spPr>
        <p:txBody>
          <a:bodyPr anchorCtr="0" anchor="t" bIns="91425" lIns="91425" spcFirstLastPara="1" rIns="91425" wrap="square" tIns="91425">
            <a:noAutofit/>
          </a:bodyPr>
          <a:lstStyle/>
          <a:p>
            <a:pPr indent="-514350" lvl="0" marL="457200" rtl="0" algn="l">
              <a:spcBef>
                <a:spcPts val="0"/>
              </a:spcBef>
              <a:spcAft>
                <a:spcPts val="0"/>
              </a:spcAft>
              <a:buClr>
                <a:schemeClr val="dk1"/>
              </a:buClr>
              <a:buSzPts val="4500"/>
              <a:buChar char="-"/>
            </a:pPr>
            <a:r>
              <a:rPr lang="en-US" sz="4500">
                <a:solidFill>
                  <a:schemeClr val="dk1"/>
                </a:solidFill>
              </a:rPr>
              <a:t>American Substance Abuse and Mental Health Services Administration</a:t>
            </a:r>
            <a:endParaRPr sz="45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7350"/>
              <a:t>Re-traumatisation</a:t>
            </a:r>
            <a:endParaRPr sz="7350"/>
          </a:p>
        </p:txBody>
      </p:sp>
      <p:sp>
        <p:nvSpPr>
          <p:cNvPr id="183" name="Google Shape;183;p36"/>
          <p:cNvSpPr txBox="1"/>
          <p:nvPr>
            <p:ph idx="1" type="body"/>
          </p:nvPr>
        </p:nvSpPr>
        <p:spPr>
          <a:xfrm>
            <a:off x="831200" y="3073267"/>
            <a:ext cx="22721700" cy="9110400"/>
          </a:xfrm>
          <a:prstGeom prst="rect">
            <a:avLst/>
          </a:prstGeom>
        </p:spPr>
        <p:txBody>
          <a:bodyPr anchorCtr="0" anchor="t" bIns="243800" lIns="243800" spcFirstLastPara="1" rIns="243800" wrap="square" tIns="243800">
            <a:normAutofit/>
          </a:bodyPr>
          <a:lstStyle/>
          <a:p>
            <a:pPr indent="-679450" lvl="0" marL="457200" rtl="0" algn="l">
              <a:spcBef>
                <a:spcPts val="0"/>
              </a:spcBef>
              <a:spcAft>
                <a:spcPts val="0"/>
              </a:spcAft>
              <a:buClr>
                <a:schemeClr val="dk1"/>
              </a:buClr>
              <a:buSzPts val="7100"/>
              <a:buChar char="●"/>
            </a:pPr>
            <a:r>
              <a:rPr lang="en-US" sz="7100">
                <a:solidFill>
                  <a:schemeClr val="dk1"/>
                </a:solidFill>
              </a:rPr>
              <a:t>reaction to a new event that feel as intense as the original event,</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can include feeling like the trauma is happening right now, </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can have intense, unpleasant physical sensations.</a:t>
            </a:r>
            <a:endParaRPr sz="71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37"/>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t/>
            </a:r>
            <a:endParaRPr/>
          </a:p>
        </p:txBody>
      </p:sp>
      <p:sp>
        <p:nvSpPr>
          <p:cNvPr descr="The logo for Scotland's Redress Scheme. White text on a blue box background." id="189" name="Google Shape;189;p37"/>
          <p:cNvSpPr/>
          <p:nvPr/>
        </p:nvSpPr>
        <p:spPr>
          <a:xfrm>
            <a:off x="6253300" y="1828800"/>
            <a:ext cx="10530300" cy="9291600"/>
          </a:xfrm>
          <a:prstGeom prst="rect">
            <a:avLst/>
          </a:prstGeom>
          <a:solidFill>
            <a:srgbClr val="256C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0" name="Google Shape;190;p37"/>
          <p:cNvSpPr txBox="1"/>
          <p:nvPr/>
        </p:nvSpPr>
        <p:spPr>
          <a:xfrm>
            <a:off x="7728125" y="3362625"/>
            <a:ext cx="8377200" cy="66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300">
                <a:solidFill>
                  <a:schemeClr val="dk1"/>
                </a:solidFill>
                <a:latin typeface="Helvetica Neue"/>
                <a:ea typeface="Helvetica Neue"/>
                <a:cs typeface="Helvetica Neue"/>
                <a:sym typeface="Helvetica Neue"/>
              </a:rPr>
              <a:t>Scotland’s</a:t>
            </a:r>
            <a:endParaRPr sz="1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US" sz="13400">
                <a:solidFill>
                  <a:schemeClr val="dk1"/>
                </a:solidFill>
                <a:latin typeface="Helvetica Neue"/>
                <a:ea typeface="Helvetica Neue"/>
                <a:cs typeface="Helvetica Neue"/>
                <a:sym typeface="Helvetica Neue"/>
              </a:rPr>
              <a:t>Redress</a:t>
            </a:r>
            <a:endParaRPr b="1" sz="13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US" sz="13400">
                <a:solidFill>
                  <a:schemeClr val="dk1"/>
                </a:solidFill>
                <a:latin typeface="Helvetica Neue"/>
                <a:ea typeface="Helvetica Neue"/>
                <a:cs typeface="Helvetica Neue"/>
                <a:sym typeface="Helvetica Neue"/>
              </a:rPr>
              <a:t>Scheme</a:t>
            </a:r>
            <a:endParaRPr b="1" sz="134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8"/>
          <p:cNvSpPr txBox="1"/>
          <p:nvPr>
            <p:ph idx="1" type="body"/>
          </p:nvPr>
        </p:nvSpPr>
        <p:spPr>
          <a:xfrm>
            <a:off x="831150" y="1480448"/>
            <a:ext cx="22721700" cy="7250700"/>
          </a:xfrm>
          <a:prstGeom prst="rect">
            <a:avLst/>
          </a:prstGeom>
        </p:spPr>
        <p:txBody>
          <a:bodyPr anchorCtr="0" anchor="t" bIns="243800" lIns="243800" spcFirstLastPara="1" rIns="243800" wrap="square" tIns="243800">
            <a:normAutofit lnSpcReduction="20000"/>
          </a:bodyPr>
          <a:lstStyle/>
          <a:p>
            <a:pPr indent="0" lvl="0" marL="457200" rtl="0" algn="l">
              <a:spcBef>
                <a:spcPts val="0"/>
              </a:spcBef>
              <a:spcAft>
                <a:spcPts val="0"/>
              </a:spcAft>
              <a:buNone/>
            </a:pPr>
            <a:r>
              <a:rPr lang="en-US" sz="7100">
                <a:solidFill>
                  <a:schemeClr val="dk1"/>
                </a:solidFill>
              </a:rPr>
              <a:t>People who have been in care are “more likely than the general population to:</a:t>
            </a:r>
            <a:endParaRPr sz="7100">
              <a:solidFill>
                <a:schemeClr val="dk1"/>
              </a:solidFill>
            </a:endParaRPr>
          </a:p>
          <a:p>
            <a:pPr indent="-679450" lvl="0" marL="457200" rtl="0" algn="l">
              <a:spcBef>
                <a:spcPts val="3200"/>
              </a:spcBef>
              <a:spcAft>
                <a:spcPts val="0"/>
              </a:spcAft>
              <a:buClr>
                <a:schemeClr val="dk1"/>
              </a:buClr>
              <a:buSzPts val="7100"/>
              <a:buChar char="●"/>
            </a:pPr>
            <a:r>
              <a:rPr lang="en-US" sz="7100">
                <a:solidFill>
                  <a:schemeClr val="dk1"/>
                </a:solidFill>
              </a:rPr>
              <a:t>be unemployed, </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have mental health problems, </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spend time in prison or psychiatric institutions, or</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experience homelessness at some point in their lives.” </a:t>
            </a:r>
            <a:endParaRPr sz="7100">
              <a:solidFill>
                <a:schemeClr val="dk1"/>
              </a:solidFill>
            </a:endParaRPr>
          </a:p>
        </p:txBody>
      </p:sp>
      <p:sp>
        <p:nvSpPr>
          <p:cNvPr id="196" name="Google Shape;196;p38"/>
          <p:cNvSpPr txBox="1"/>
          <p:nvPr/>
        </p:nvSpPr>
        <p:spPr>
          <a:xfrm>
            <a:off x="1946775" y="10500850"/>
            <a:ext cx="21414600" cy="203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4100">
                <a:solidFill>
                  <a:schemeClr val="dk1"/>
                </a:solidFill>
              </a:rPr>
              <a:t>“What is the relationship between being in care and the educational outcomes of children?”</a:t>
            </a:r>
            <a:br>
              <a:rPr lang="en-US" sz="4100">
                <a:solidFill>
                  <a:schemeClr val="dk1"/>
                </a:solidFill>
              </a:rPr>
            </a:br>
            <a:r>
              <a:rPr lang="en-US" sz="4100">
                <a:solidFill>
                  <a:schemeClr val="dk1"/>
                </a:solidFill>
              </a:rPr>
              <a:t>- Rees Centre for Research in Fostering and Education, 2015</a:t>
            </a:r>
            <a:endParaRPr sz="4100">
              <a:solidFill>
                <a:schemeClr val="dk1"/>
              </a:solidFill>
            </a:endParaRPr>
          </a:p>
          <a:p>
            <a:pPr indent="0" lvl="0" marL="0" rtl="0" algn="l">
              <a:spcBef>
                <a:spcPts val="0"/>
              </a:spcBef>
              <a:spcAft>
                <a:spcPts val="0"/>
              </a:spcAft>
              <a:buNone/>
            </a:pPr>
            <a:r>
              <a:t/>
            </a:r>
            <a:endParaRPr sz="2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9"/>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7350"/>
              <a:t>Trauma informed principles	</a:t>
            </a:r>
            <a:endParaRPr sz="7350"/>
          </a:p>
        </p:txBody>
      </p:sp>
      <p:sp>
        <p:nvSpPr>
          <p:cNvPr id="202" name="Google Shape;202;p39"/>
          <p:cNvSpPr txBox="1"/>
          <p:nvPr>
            <p:ph idx="1" type="body"/>
          </p:nvPr>
        </p:nvSpPr>
        <p:spPr>
          <a:xfrm>
            <a:off x="831200" y="3073267"/>
            <a:ext cx="22721700" cy="9110400"/>
          </a:xfrm>
          <a:prstGeom prst="rect">
            <a:avLst/>
          </a:prstGeom>
        </p:spPr>
        <p:txBody>
          <a:bodyPr anchorCtr="0" anchor="t" bIns="243800" lIns="243800" spcFirstLastPara="1" rIns="243800" wrap="square" tIns="243800">
            <a:normAutofit/>
          </a:bodyPr>
          <a:lstStyle/>
          <a:p>
            <a:pPr indent="-679450" lvl="0" marL="457200" rtl="0" algn="l">
              <a:spcBef>
                <a:spcPts val="0"/>
              </a:spcBef>
              <a:spcAft>
                <a:spcPts val="0"/>
              </a:spcAft>
              <a:buClr>
                <a:schemeClr val="dk1"/>
              </a:buClr>
              <a:buSzPts val="7100"/>
              <a:buChar char="●"/>
            </a:pPr>
            <a:r>
              <a:rPr lang="en-US" sz="7100">
                <a:solidFill>
                  <a:schemeClr val="dk1"/>
                </a:solidFill>
              </a:rPr>
              <a:t>safety,</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trust,</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choice,</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empowerment,</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collaboration,</a:t>
            </a:r>
            <a:endParaRPr sz="7100">
              <a:solidFill>
                <a:schemeClr val="dk1"/>
              </a:solidFill>
            </a:endParaRPr>
          </a:p>
          <a:p>
            <a:pPr indent="-679450" lvl="0" marL="457200" rtl="0" algn="l">
              <a:spcBef>
                <a:spcPts val="0"/>
              </a:spcBef>
              <a:spcAft>
                <a:spcPts val="0"/>
              </a:spcAft>
              <a:buClr>
                <a:schemeClr val="dk1"/>
              </a:buClr>
              <a:buSzPts val="7100"/>
              <a:buChar char="●"/>
            </a:pPr>
            <a:r>
              <a:rPr lang="en-US" sz="7100">
                <a:solidFill>
                  <a:schemeClr val="dk1"/>
                </a:solidFill>
              </a:rPr>
              <a:t>cultural, historical and gender issues.</a:t>
            </a:r>
            <a:endParaRPr sz="7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0"/>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650"/>
              <a:t>Safety</a:t>
            </a:r>
            <a:endParaRPr sz="9650"/>
          </a:p>
        </p:txBody>
      </p:sp>
      <p:sp>
        <p:nvSpPr>
          <p:cNvPr id="208" name="Google Shape;208;p40"/>
          <p:cNvSpPr txBox="1"/>
          <p:nvPr>
            <p:ph idx="1" type="body"/>
          </p:nvPr>
        </p:nvSpPr>
        <p:spPr>
          <a:xfrm>
            <a:off x="831200" y="4336024"/>
            <a:ext cx="22721700" cy="7847700"/>
          </a:xfrm>
          <a:prstGeom prst="rect">
            <a:avLst/>
          </a:prstGeom>
        </p:spPr>
        <p:txBody>
          <a:bodyPr anchorCtr="0" anchor="t" bIns="243800" lIns="243800" spcFirstLastPara="1" rIns="243800" wrap="square" tIns="243800">
            <a:normAutofit/>
          </a:bodyPr>
          <a:lstStyle/>
          <a:p>
            <a:pPr indent="0" lvl="0" marL="0" rtl="0" algn="l">
              <a:spcBef>
                <a:spcPts val="0"/>
              </a:spcBef>
              <a:spcAft>
                <a:spcPts val="3200"/>
              </a:spcAft>
              <a:buNone/>
            </a:pPr>
            <a:r>
              <a:rPr lang="en-US" sz="7200">
                <a:solidFill>
                  <a:schemeClr val="dk1"/>
                </a:solidFill>
              </a:rPr>
              <a:t>Avoid causing further harm (re-traumatising).</a:t>
            </a:r>
            <a:endParaRPr sz="72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2" name="Shape 212"/>
        <p:cNvGrpSpPr/>
        <p:nvPr/>
      </p:nvGrpSpPr>
      <p:grpSpPr>
        <a:xfrm>
          <a:off x="0" y="0"/>
          <a:ext cx="0" cy="0"/>
          <a:chOff x="0" y="0"/>
          <a:chExt cx="0" cy="0"/>
        </a:xfrm>
      </p:grpSpPr>
      <p:sp>
        <p:nvSpPr>
          <p:cNvPr id="213" name="Google Shape;213;p41"/>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t/>
            </a:r>
            <a:endParaRPr/>
          </a:p>
        </p:txBody>
      </p:sp>
      <p:pic>
        <p:nvPicPr>
          <p:cNvPr descr="The icon for the exit this page design component. White text on a red rectangle." id="214" name="Google Shape;214;p41"/>
          <p:cNvPicPr preferRelativeResize="0"/>
          <p:nvPr/>
        </p:nvPicPr>
        <p:blipFill>
          <a:blip r:embed="rId3">
            <a:alphaModFix/>
          </a:blip>
          <a:stretch>
            <a:fillRect/>
          </a:stretch>
        </p:blipFill>
        <p:spPr>
          <a:xfrm>
            <a:off x="10479525" y="300201"/>
            <a:ext cx="13276424" cy="8843800"/>
          </a:xfrm>
          <a:prstGeom prst="rect">
            <a:avLst/>
          </a:prstGeom>
          <a:noFill/>
          <a:ln>
            <a:noFill/>
          </a:ln>
        </p:spPr>
      </p:pic>
      <p:sp>
        <p:nvSpPr>
          <p:cNvPr id="215" name="Google Shape;215;p41"/>
          <p:cNvSpPr txBox="1"/>
          <p:nvPr/>
        </p:nvSpPr>
        <p:spPr>
          <a:xfrm>
            <a:off x="831200" y="8200100"/>
            <a:ext cx="21675000" cy="383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t>“Exit this page fast with the Design System’s new component”</a:t>
            </a:r>
            <a:endParaRPr sz="7200"/>
          </a:p>
          <a:p>
            <a:pPr indent="0" lvl="0" marL="0" rtl="0" algn="l">
              <a:spcBef>
                <a:spcPts val="0"/>
              </a:spcBef>
              <a:spcAft>
                <a:spcPts val="0"/>
              </a:spcAft>
              <a:buNone/>
            </a:pPr>
            <a:r>
              <a:t/>
            </a:r>
            <a:endParaRPr sz="7200"/>
          </a:p>
          <a:p>
            <a:pPr indent="0" lvl="0" marL="0" rtl="0" algn="l">
              <a:spcBef>
                <a:spcPts val="0"/>
              </a:spcBef>
              <a:spcAft>
                <a:spcPts val="0"/>
              </a:spcAft>
              <a:buNone/>
            </a:pPr>
            <a:r>
              <a:rPr lang="en-US" sz="7200"/>
              <a:t>Search: “gov.uk blogs” “exit this page”</a:t>
            </a:r>
            <a:endParaRPr sz="7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9" name="Shape 219"/>
        <p:cNvGrpSpPr/>
        <p:nvPr/>
      </p:nvGrpSpPr>
      <p:grpSpPr>
        <a:xfrm>
          <a:off x="0" y="0"/>
          <a:ext cx="0" cy="0"/>
          <a:chOff x="0" y="0"/>
          <a:chExt cx="0" cy="0"/>
        </a:xfrm>
      </p:grpSpPr>
      <p:sp>
        <p:nvSpPr>
          <p:cNvPr id="220" name="Google Shape;220;p42"/>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t/>
            </a:r>
            <a:endParaRPr/>
          </a:p>
        </p:txBody>
      </p:sp>
      <p:grpSp>
        <p:nvGrpSpPr>
          <p:cNvPr id="221" name="Google Shape;221;p42"/>
          <p:cNvGrpSpPr/>
          <p:nvPr/>
        </p:nvGrpSpPr>
        <p:grpSpPr>
          <a:xfrm>
            <a:off x="4" y="2683757"/>
            <a:ext cx="24216160" cy="6261404"/>
            <a:chOff x="260900" y="9465150"/>
            <a:chExt cx="23955050" cy="4772775"/>
          </a:xfrm>
        </p:grpSpPr>
        <p:sp>
          <p:nvSpPr>
            <p:cNvPr id="222" name="Google Shape;222;p42"/>
            <p:cNvSpPr/>
            <p:nvPr/>
          </p:nvSpPr>
          <p:spPr>
            <a:xfrm>
              <a:off x="260900" y="9467025"/>
              <a:ext cx="7976100" cy="4770900"/>
            </a:xfrm>
            <a:prstGeom prst="rect">
              <a:avLst/>
            </a:prstGeom>
            <a:solidFill>
              <a:srgbClr val="215DB9"/>
            </a:solidFill>
            <a:ln cap="flat" cmpd="sng" w="9525">
              <a:solidFill>
                <a:srgbClr val="256C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42"/>
            <p:cNvSpPr/>
            <p:nvPr/>
          </p:nvSpPr>
          <p:spPr>
            <a:xfrm>
              <a:off x="8237050" y="9465150"/>
              <a:ext cx="15978900" cy="4770900"/>
            </a:xfrm>
            <a:prstGeom prst="rect">
              <a:avLst/>
            </a:prstGeom>
            <a:solidFill>
              <a:srgbClr val="EFF1F2"/>
            </a:solidFill>
            <a:ln cap="flat" cmpd="sng" w="9525">
              <a:solidFill>
                <a:srgbClr val="256C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24" name="Google Shape;224;p42"/>
          <p:cNvSpPr txBox="1"/>
          <p:nvPr/>
        </p:nvSpPr>
        <p:spPr>
          <a:xfrm>
            <a:off x="596350" y="3654250"/>
            <a:ext cx="7305300" cy="35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700">
                <a:solidFill>
                  <a:schemeClr val="dk1"/>
                </a:solidFill>
              </a:rPr>
              <a:t>Do you want help with this section?</a:t>
            </a:r>
            <a:endParaRPr sz="6700">
              <a:solidFill>
                <a:schemeClr val="dk1"/>
              </a:solidFill>
            </a:endParaRPr>
          </a:p>
        </p:txBody>
      </p:sp>
      <p:sp>
        <p:nvSpPr>
          <p:cNvPr id="225" name="Google Shape;225;p42"/>
          <p:cNvSpPr txBox="1"/>
          <p:nvPr/>
        </p:nvSpPr>
        <p:spPr>
          <a:xfrm>
            <a:off x="8833400" y="2683875"/>
            <a:ext cx="15020400" cy="6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500"/>
              <a:t>This could include help with questions about providing documents. If you want help before sending in the form, you can:</a:t>
            </a:r>
            <a:endParaRPr sz="4500"/>
          </a:p>
          <a:p>
            <a:pPr indent="-514350" lvl="0" marL="457200" rtl="0" algn="l">
              <a:spcBef>
                <a:spcPts val="0"/>
              </a:spcBef>
              <a:spcAft>
                <a:spcPts val="0"/>
              </a:spcAft>
              <a:buSzPts val="4500"/>
              <a:buChar char="●"/>
            </a:pPr>
            <a:r>
              <a:rPr lang="en-US" sz="4500"/>
              <a:t>read page 13 of the “Help to apply” guidance</a:t>
            </a:r>
            <a:endParaRPr sz="4500"/>
          </a:p>
          <a:p>
            <a:pPr indent="-514350" lvl="0" marL="457200" rtl="0" algn="l">
              <a:spcBef>
                <a:spcPts val="0"/>
              </a:spcBef>
              <a:spcAft>
                <a:spcPts val="0"/>
              </a:spcAft>
              <a:buSzPts val="4500"/>
              <a:buChar char="●"/>
            </a:pPr>
            <a:r>
              <a:rPr lang="en-US" sz="4500"/>
              <a:t>contact a case worker</a:t>
            </a:r>
            <a:endParaRPr sz="4500"/>
          </a:p>
          <a:p>
            <a:pPr indent="0" lvl="0" marL="0" rtl="0" algn="l">
              <a:spcBef>
                <a:spcPts val="0"/>
              </a:spcBef>
              <a:spcAft>
                <a:spcPts val="0"/>
              </a:spcAft>
              <a:buNone/>
            </a:pPr>
            <a:r>
              <a:t/>
            </a:r>
            <a:endParaRPr sz="4500"/>
          </a:p>
          <a:p>
            <a:pPr indent="0" lvl="0" marL="0" rtl="0" algn="l">
              <a:spcBef>
                <a:spcPts val="0"/>
              </a:spcBef>
              <a:spcAft>
                <a:spcPts val="0"/>
              </a:spcAft>
              <a:buNone/>
            </a:pPr>
            <a:r>
              <a:rPr b="1" lang="en-US" sz="4500"/>
              <a:t>The next section is for applicants with a terminal illness. If you do not have a terminal illness, go to Section 5.</a:t>
            </a:r>
            <a:endParaRPr b="1" sz="4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3"/>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650"/>
              <a:t>Trust</a:t>
            </a:r>
            <a:endParaRPr sz="9650"/>
          </a:p>
        </p:txBody>
      </p:sp>
      <p:sp>
        <p:nvSpPr>
          <p:cNvPr id="231" name="Google Shape;231;p43"/>
          <p:cNvSpPr txBox="1"/>
          <p:nvPr>
            <p:ph idx="1" type="body"/>
          </p:nvPr>
        </p:nvSpPr>
        <p:spPr>
          <a:xfrm>
            <a:off x="831200" y="4336024"/>
            <a:ext cx="22721700" cy="7847700"/>
          </a:xfrm>
          <a:prstGeom prst="rect">
            <a:avLst/>
          </a:prstGeom>
        </p:spPr>
        <p:txBody>
          <a:bodyPr anchorCtr="0" anchor="t" bIns="243800" lIns="243800" spcFirstLastPara="1" rIns="243800" wrap="square" tIns="243800">
            <a:normAutofit lnSpcReduction="10000"/>
          </a:bodyPr>
          <a:lstStyle/>
          <a:p>
            <a:pPr indent="0" lvl="0" marL="0" rtl="0" algn="l">
              <a:spcBef>
                <a:spcPts val="0"/>
              </a:spcBef>
              <a:spcAft>
                <a:spcPts val="0"/>
              </a:spcAft>
              <a:buNone/>
            </a:pPr>
            <a:r>
              <a:rPr lang="en-US" sz="7200">
                <a:solidFill>
                  <a:schemeClr val="dk1"/>
                </a:solidFill>
              </a:rPr>
              <a:t>Don’t be:</a:t>
            </a:r>
            <a:endParaRPr sz="7200">
              <a:solidFill>
                <a:schemeClr val="dk1"/>
              </a:solidFill>
            </a:endParaRPr>
          </a:p>
          <a:p>
            <a:pPr indent="-685800" lvl="0" marL="457200" rtl="0" algn="l">
              <a:spcBef>
                <a:spcPts val="3200"/>
              </a:spcBef>
              <a:spcAft>
                <a:spcPts val="0"/>
              </a:spcAft>
              <a:buClr>
                <a:schemeClr val="dk1"/>
              </a:buClr>
              <a:buSzPts val="7200"/>
              <a:buChar char="●"/>
            </a:pPr>
            <a:r>
              <a:rPr lang="en-US" sz="7200">
                <a:solidFill>
                  <a:schemeClr val="dk1"/>
                </a:solidFill>
              </a:rPr>
              <a:t>inaccurate, </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hard to find,</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unclear,</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not in your user’s voice,</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unnecessary.</a:t>
            </a:r>
            <a:endParaRPr sz="72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831200" y="1186725"/>
            <a:ext cx="157461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650"/>
              <a:t>If you ask for information, first ask yourself why. </a:t>
            </a:r>
            <a:endParaRPr sz="9650"/>
          </a:p>
          <a:p>
            <a:pPr indent="0" lvl="0" marL="0" rtl="0" algn="l">
              <a:spcBef>
                <a:spcPts val="0"/>
              </a:spcBef>
              <a:spcAft>
                <a:spcPts val="0"/>
              </a:spcAft>
              <a:buSzPts val="990"/>
              <a:buNone/>
            </a:pPr>
            <a:r>
              <a:t/>
            </a:r>
            <a:endParaRPr sz="9650"/>
          </a:p>
        </p:txBody>
      </p:sp>
      <p:sp>
        <p:nvSpPr>
          <p:cNvPr id="237" name="Google Shape;237;p44"/>
          <p:cNvSpPr txBox="1"/>
          <p:nvPr>
            <p:ph idx="1" type="body"/>
          </p:nvPr>
        </p:nvSpPr>
        <p:spPr>
          <a:xfrm>
            <a:off x="831150" y="4955449"/>
            <a:ext cx="22721700" cy="78477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sz="7200">
                <a:solidFill>
                  <a:schemeClr val="dk1"/>
                </a:solidFill>
              </a:rPr>
              <a:t>Can you:</a:t>
            </a:r>
            <a:endParaRPr sz="7200">
              <a:solidFill>
                <a:schemeClr val="dk1"/>
              </a:solidFill>
            </a:endParaRPr>
          </a:p>
          <a:p>
            <a:pPr indent="-685800" lvl="0" marL="457200" rtl="0" algn="l">
              <a:spcBef>
                <a:spcPts val="3200"/>
              </a:spcBef>
              <a:spcAft>
                <a:spcPts val="0"/>
              </a:spcAft>
              <a:buClr>
                <a:schemeClr val="dk1"/>
              </a:buClr>
              <a:buSzPts val="7200"/>
              <a:buChar char="●"/>
            </a:pPr>
            <a:r>
              <a:rPr lang="en-US" sz="7200">
                <a:solidFill>
                  <a:schemeClr val="dk1"/>
                </a:solidFill>
              </a:rPr>
              <a:t>do without the information?</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say why you need it?</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remove any questions?</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get the information another way?</a:t>
            </a:r>
            <a:endParaRPr sz="7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ctrTitle"/>
          </p:nvPr>
        </p:nvSpPr>
        <p:spPr>
          <a:xfrm>
            <a:off x="831222" y="1985533"/>
            <a:ext cx="22721700" cy="5473500"/>
          </a:xfrm>
          <a:prstGeom prst="rect">
            <a:avLst/>
          </a:prstGeom>
        </p:spPr>
        <p:txBody>
          <a:bodyPr anchorCtr="0" anchor="b" bIns="243800" lIns="243800" spcFirstLastPara="1" rIns="243800" wrap="square" tIns="243800">
            <a:normAutofit/>
          </a:bodyPr>
          <a:lstStyle/>
          <a:p>
            <a:pPr indent="0" lvl="0" marL="0" rtl="0" algn="ctr">
              <a:spcBef>
                <a:spcPts val="0"/>
              </a:spcBef>
              <a:spcAft>
                <a:spcPts val="0"/>
              </a:spcAft>
              <a:buNone/>
            </a:pPr>
            <a:r>
              <a:rPr lang="en-US"/>
              <a:t>Can I ask you a question?</a:t>
            </a:r>
            <a:endParaRPr/>
          </a:p>
          <a:p>
            <a:pPr indent="0" lvl="0" marL="0" rtl="0" algn="ctr">
              <a:spcBef>
                <a:spcPts val="0"/>
              </a:spcBef>
              <a:spcAft>
                <a:spcPts val="0"/>
              </a:spcAft>
              <a:buNone/>
            </a:pPr>
            <a:r>
              <a:rPr lang="en-US"/>
              <a:t>(or 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5"/>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650"/>
              <a:t>Choice</a:t>
            </a:r>
            <a:endParaRPr sz="9650"/>
          </a:p>
        </p:txBody>
      </p:sp>
      <p:sp>
        <p:nvSpPr>
          <p:cNvPr id="243" name="Google Shape;243;p45"/>
          <p:cNvSpPr txBox="1"/>
          <p:nvPr>
            <p:ph idx="1" type="body"/>
          </p:nvPr>
        </p:nvSpPr>
        <p:spPr>
          <a:xfrm>
            <a:off x="831200" y="4336024"/>
            <a:ext cx="22721700" cy="7847700"/>
          </a:xfrm>
          <a:prstGeom prst="rect">
            <a:avLst/>
          </a:prstGeom>
        </p:spPr>
        <p:txBody>
          <a:bodyPr anchorCtr="0" anchor="t" bIns="243800" lIns="243800" spcFirstLastPara="1" rIns="243800" wrap="square" tIns="243800">
            <a:normAutofit/>
          </a:bodyPr>
          <a:lstStyle/>
          <a:p>
            <a:pPr indent="0" lvl="0" marL="0" rtl="0" algn="l">
              <a:spcBef>
                <a:spcPts val="0"/>
              </a:spcBef>
              <a:spcAft>
                <a:spcPts val="3200"/>
              </a:spcAft>
              <a:buNone/>
            </a:pPr>
            <a:r>
              <a:rPr lang="en-US" sz="7200">
                <a:solidFill>
                  <a:schemeClr val="dk1"/>
                </a:solidFill>
              </a:rPr>
              <a:t>If possible and practical, give people meaningful choice.</a:t>
            </a:r>
            <a:endParaRPr sz="72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6"/>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650"/>
              <a:t>This is not a meaningful choice:</a:t>
            </a:r>
            <a:endParaRPr sz="9650"/>
          </a:p>
        </p:txBody>
      </p:sp>
      <p:sp>
        <p:nvSpPr>
          <p:cNvPr id="249" name="Google Shape;249;p46"/>
          <p:cNvSpPr txBox="1"/>
          <p:nvPr>
            <p:ph idx="1" type="body"/>
          </p:nvPr>
        </p:nvSpPr>
        <p:spPr>
          <a:xfrm>
            <a:off x="831200" y="4336024"/>
            <a:ext cx="22721700" cy="7847700"/>
          </a:xfrm>
          <a:prstGeom prst="rect">
            <a:avLst/>
          </a:prstGeom>
        </p:spPr>
        <p:txBody>
          <a:bodyPr anchorCtr="0" anchor="t" bIns="243800" lIns="243800" spcFirstLastPara="1" rIns="243800" wrap="square" tIns="243800">
            <a:normAutofit fontScale="85000" lnSpcReduction="20000"/>
          </a:bodyPr>
          <a:lstStyle/>
          <a:p>
            <a:pPr indent="0" lvl="0" marL="0" rtl="0" algn="l">
              <a:spcBef>
                <a:spcPts val="0"/>
              </a:spcBef>
              <a:spcAft>
                <a:spcPts val="0"/>
              </a:spcAft>
              <a:buNone/>
            </a:pPr>
            <a:r>
              <a:rPr lang="en-US" sz="7200">
                <a:solidFill>
                  <a:schemeClr val="dk1"/>
                </a:solidFill>
              </a:rPr>
              <a:t>If you are not comfortable with a male examiner, you can request a female. </a:t>
            </a:r>
            <a:endParaRPr sz="7200">
              <a:solidFill>
                <a:schemeClr val="dk1"/>
              </a:solidFill>
            </a:endParaRPr>
          </a:p>
          <a:p>
            <a:pPr indent="0" lvl="0" marL="0" rtl="0" algn="l">
              <a:spcBef>
                <a:spcPts val="3200"/>
              </a:spcBef>
              <a:spcAft>
                <a:spcPts val="0"/>
              </a:spcAft>
              <a:buNone/>
            </a:pPr>
            <a:r>
              <a:rPr lang="en-US" sz="7200">
                <a:solidFill>
                  <a:schemeClr val="dk1"/>
                </a:solidFill>
              </a:rPr>
              <a:t>Please keep in mind this may delay your appointment. </a:t>
            </a:r>
            <a:endParaRPr sz="7200">
              <a:solidFill>
                <a:schemeClr val="dk1"/>
              </a:solidFill>
            </a:endParaRPr>
          </a:p>
          <a:p>
            <a:pPr indent="0" lvl="0" marL="0" rtl="0" algn="ctr">
              <a:spcBef>
                <a:spcPts val="3200"/>
              </a:spcBef>
              <a:spcAft>
                <a:spcPts val="0"/>
              </a:spcAft>
              <a:buNone/>
            </a:pPr>
            <a:r>
              <a:rPr lang="en-US" sz="7200">
                <a:solidFill>
                  <a:schemeClr val="dk1"/>
                </a:solidFill>
              </a:rPr>
              <a:t>(or) </a:t>
            </a:r>
            <a:endParaRPr sz="7200">
              <a:solidFill>
                <a:schemeClr val="dk1"/>
              </a:solidFill>
            </a:endParaRPr>
          </a:p>
          <a:p>
            <a:pPr indent="0" lvl="0" marL="0" rtl="0" algn="l">
              <a:spcBef>
                <a:spcPts val="3200"/>
              </a:spcBef>
              <a:spcAft>
                <a:spcPts val="0"/>
              </a:spcAft>
              <a:buNone/>
            </a:pPr>
            <a:r>
              <a:rPr lang="en-US" sz="7200">
                <a:solidFill>
                  <a:schemeClr val="dk1"/>
                </a:solidFill>
              </a:rPr>
              <a:t>This may not always be possible.</a:t>
            </a:r>
            <a:endParaRPr sz="7200">
              <a:solidFill>
                <a:schemeClr val="dk1"/>
              </a:solidFill>
            </a:endParaRPr>
          </a:p>
          <a:p>
            <a:pPr indent="0" lvl="0" marL="0" rtl="0" algn="l">
              <a:spcBef>
                <a:spcPts val="3200"/>
              </a:spcBef>
              <a:spcAft>
                <a:spcPts val="3200"/>
              </a:spcAft>
              <a:buNone/>
            </a:pPr>
            <a:r>
              <a:t/>
            </a:r>
            <a:endParaRPr sz="72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7"/>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650"/>
              <a:t>Empowerment</a:t>
            </a:r>
            <a:endParaRPr sz="9650"/>
          </a:p>
        </p:txBody>
      </p:sp>
      <p:sp>
        <p:nvSpPr>
          <p:cNvPr id="255" name="Google Shape;255;p47"/>
          <p:cNvSpPr txBox="1"/>
          <p:nvPr>
            <p:ph idx="1" type="body"/>
          </p:nvPr>
        </p:nvSpPr>
        <p:spPr>
          <a:xfrm>
            <a:off x="831200" y="4336024"/>
            <a:ext cx="22721700" cy="78477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sz="7200">
                <a:solidFill>
                  <a:schemeClr val="dk1"/>
                </a:solidFill>
              </a:rPr>
              <a:t>Clear, accessible content can support someone to:</a:t>
            </a:r>
            <a:endParaRPr sz="7200">
              <a:solidFill>
                <a:schemeClr val="dk1"/>
              </a:solidFill>
            </a:endParaRPr>
          </a:p>
          <a:p>
            <a:pPr indent="-685800" lvl="0" marL="457200" rtl="0" algn="l">
              <a:spcBef>
                <a:spcPts val="3200"/>
              </a:spcBef>
              <a:spcAft>
                <a:spcPts val="0"/>
              </a:spcAft>
              <a:buClr>
                <a:schemeClr val="dk1"/>
              </a:buClr>
              <a:buSzPts val="7200"/>
              <a:buChar char="●"/>
            </a:pPr>
            <a:r>
              <a:rPr lang="en-US" sz="7200">
                <a:solidFill>
                  <a:schemeClr val="dk1"/>
                </a:solidFill>
              </a:rPr>
              <a:t>act independently, </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make their own decisions, </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learn something new.</a:t>
            </a:r>
            <a:endParaRPr sz="7200">
              <a:solidFill>
                <a:schemeClr val="dk1"/>
              </a:solidFill>
            </a:endParaRPr>
          </a:p>
          <a:p>
            <a:pPr indent="0" lvl="0" marL="0" rtl="0" algn="l">
              <a:spcBef>
                <a:spcPts val="3200"/>
              </a:spcBef>
              <a:spcAft>
                <a:spcPts val="3200"/>
              </a:spcAft>
              <a:buNone/>
            </a:pPr>
            <a:r>
              <a:t/>
            </a:r>
            <a:endParaRPr sz="72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8"/>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650"/>
              <a:t>Collaboration</a:t>
            </a:r>
            <a:endParaRPr sz="9650"/>
          </a:p>
        </p:txBody>
      </p:sp>
      <p:sp>
        <p:nvSpPr>
          <p:cNvPr id="261" name="Google Shape;261;p48"/>
          <p:cNvSpPr txBox="1"/>
          <p:nvPr>
            <p:ph idx="1" type="body"/>
          </p:nvPr>
        </p:nvSpPr>
        <p:spPr>
          <a:xfrm>
            <a:off x="831200" y="4336024"/>
            <a:ext cx="22721700" cy="78477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sz="7200">
                <a:solidFill>
                  <a:schemeClr val="dk1"/>
                </a:solidFill>
              </a:rPr>
              <a:t>When you’re creating content for people who have experienced trauma, collaboration is even more important.</a:t>
            </a:r>
            <a:endParaRPr sz="7200">
              <a:solidFill>
                <a:schemeClr val="dk1"/>
              </a:solidFill>
            </a:endParaRPr>
          </a:p>
          <a:p>
            <a:pPr indent="0" lvl="0" marL="0" rtl="0" algn="l">
              <a:spcBef>
                <a:spcPts val="3200"/>
              </a:spcBef>
              <a:spcAft>
                <a:spcPts val="3200"/>
              </a:spcAft>
              <a:buNone/>
            </a:pPr>
            <a:r>
              <a:t/>
            </a:r>
            <a:endParaRPr sz="72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sp>
        <p:nvSpPr>
          <p:cNvPr id="266" name="Google Shape;266;p49"/>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t/>
            </a:r>
            <a:endParaRPr/>
          </a:p>
        </p:txBody>
      </p:sp>
      <p:sp>
        <p:nvSpPr>
          <p:cNvPr id="267" name="Google Shape;267;p49"/>
          <p:cNvSpPr/>
          <p:nvPr/>
        </p:nvSpPr>
        <p:spPr>
          <a:xfrm>
            <a:off x="3716600" y="2241750"/>
            <a:ext cx="17344200" cy="8731200"/>
          </a:xfrm>
          <a:prstGeom prst="rect">
            <a:avLst/>
          </a:prstGeom>
          <a:solidFill>
            <a:schemeClr val="dk1"/>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49"/>
          <p:cNvSpPr txBox="1"/>
          <p:nvPr/>
        </p:nvSpPr>
        <p:spPr>
          <a:xfrm>
            <a:off x="4247525" y="2684200"/>
            <a:ext cx="16075800" cy="76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t>When I was   </a:t>
            </a:r>
            <a:r>
              <a:rPr lang="en-US" sz="7200" u="sng"/>
              <a:t>         (age)          </a:t>
            </a:r>
            <a:r>
              <a:rPr lang="en-US" sz="7200"/>
              <a:t> , </a:t>
            </a:r>
            <a:endParaRPr sz="7200"/>
          </a:p>
          <a:p>
            <a:pPr indent="0" lvl="0" marL="0" rtl="0" algn="l">
              <a:spcBef>
                <a:spcPts val="0"/>
              </a:spcBef>
              <a:spcAft>
                <a:spcPts val="0"/>
              </a:spcAft>
              <a:buNone/>
            </a:pPr>
            <a:r>
              <a:rPr lang="en-US" sz="7200"/>
              <a:t>in    </a:t>
            </a:r>
            <a:r>
              <a:rPr lang="en-US" sz="7200" u="sng"/>
              <a:t> </a:t>
            </a:r>
            <a:r>
              <a:rPr lang="en-US" sz="7200" u="sng"/>
              <a:t>            (date)                     </a:t>
            </a:r>
            <a:r>
              <a:rPr lang="en-US" sz="7200"/>
              <a:t>, </a:t>
            </a:r>
            <a:endParaRPr sz="7200"/>
          </a:p>
          <a:p>
            <a:pPr indent="0" lvl="0" marL="0" rtl="0" algn="l">
              <a:spcBef>
                <a:spcPts val="0"/>
              </a:spcBef>
              <a:spcAft>
                <a:spcPts val="0"/>
              </a:spcAft>
              <a:buNone/>
            </a:pPr>
            <a:r>
              <a:rPr lang="en-US" sz="7200"/>
              <a:t>in  </a:t>
            </a:r>
            <a:r>
              <a:rPr lang="en-US" sz="7200" u="sng"/>
              <a:t>                   (place)                          </a:t>
            </a:r>
            <a:r>
              <a:rPr lang="en-US" sz="7200"/>
              <a:t>,                                 </a:t>
            </a:r>
            <a:endParaRPr sz="7200"/>
          </a:p>
          <a:p>
            <a:pPr indent="0" lvl="0" marL="0" rtl="0" algn="l">
              <a:spcBef>
                <a:spcPts val="0"/>
              </a:spcBef>
              <a:spcAft>
                <a:spcPts val="0"/>
              </a:spcAft>
              <a:buNone/>
            </a:pPr>
            <a:r>
              <a:rPr lang="en-US" sz="7200" u="sng"/>
              <a:t>_______________________________</a:t>
            </a:r>
            <a:endParaRPr sz="7200" u="sng"/>
          </a:p>
          <a:p>
            <a:pPr indent="0" lvl="0" marL="0" rtl="0" algn="l">
              <a:spcBef>
                <a:spcPts val="0"/>
              </a:spcBef>
              <a:spcAft>
                <a:spcPts val="0"/>
              </a:spcAft>
              <a:buNone/>
            </a:pPr>
            <a:r>
              <a:t/>
            </a:r>
            <a:endParaRPr sz="7200" u="sng"/>
          </a:p>
          <a:p>
            <a:pPr indent="0" lvl="0" marL="0" rtl="0" algn="l">
              <a:spcBef>
                <a:spcPts val="0"/>
              </a:spcBef>
              <a:spcAft>
                <a:spcPts val="0"/>
              </a:spcAft>
              <a:buNone/>
            </a:pPr>
            <a:r>
              <a:rPr lang="en-US" sz="7200" u="sng"/>
              <a:t>_______________</a:t>
            </a:r>
            <a:r>
              <a:rPr lang="en-US" sz="7200"/>
              <a:t> happened to me.        </a:t>
            </a:r>
            <a:endParaRPr sz="7200"/>
          </a:p>
          <a:p>
            <a:pPr indent="0" lvl="0" marL="0" rtl="0" algn="l">
              <a:spcBef>
                <a:spcPts val="0"/>
              </a:spcBef>
              <a:spcAft>
                <a:spcPts val="0"/>
              </a:spcAft>
              <a:buNone/>
            </a:pPr>
            <a:r>
              <a:rPr lang="en-US" sz="7200"/>
              <a:t>                                                  </a:t>
            </a:r>
            <a:endParaRPr sz="7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2" name="Shape 272"/>
        <p:cNvGrpSpPr/>
        <p:nvPr/>
      </p:nvGrpSpPr>
      <p:grpSpPr>
        <a:xfrm>
          <a:off x="0" y="0"/>
          <a:ext cx="0" cy="0"/>
          <a:chOff x="0" y="0"/>
          <a:chExt cx="0" cy="0"/>
        </a:xfrm>
      </p:grpSpPr>
      <p:sp>
        <p:nvSpPr>
          <p:cNvPr id="273" name="Google Shape;273;p50"/>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t/>
            </a:r>
            <a:endParaRPr/>
          </a:p>
        </p:txBody>
      </p:sp>
      <p:sp>
        <p:nvSpPr>
          <p:cNvPr id="274" name="Google Shape;274;p50"/>
          <p:cNvSpPr/>
          <p:nvPr/>
        </p:nvSpPr>
        <p:spPr>
          <a:xfrm>
            <a:off x="982650" y="859800"/>
            <a:ext cx="21659100" cy="11464200"/>
          </a:xfrm>
          <a:prstGeom prst="rect">
            <a:avLst/>
          </a:prstGeom>
          <a:solidFill>
            <a:srgbClr val="D9D9D9"/>
          </a:solidFill>
          <a:ln cap="flat" cmpd="sng" w="38100">
            <a:solidFill>
              <a:srgbClr val="256C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5" name="Google Shape;275;p50"/>
          <p:cNvSpPr txBox="1"/>
          <p:nvPr/>
        </p:nvSpPr>
        <p:spPr>
          <a:xfrm>
            <a:off x="2292825" y="1719625"/>
            <a:ext cx="20840400" cy="9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200"/>
              <a:t>You need to provide a statement about your abuse.</a:t>
            </a:r>
            <a:endParaRPr sz="6200"/>
          </a:p>
          <a:p>
            <a:pPr indent="0" lvl="0" marL="0" rtl="0" algn="l">
              <a:spcBef>
                <a:spcPts val="0"/>
              </a:spcBef>
              <a:spcAft>
                <a:spcPts val="0"/>
              </a:spcAft>
              <a:buNone/>
            </a:pPr>
            <a:r>
              <a:t/>
            </a:r>
            <a:endParaRPr sz="6200"/>
          </a:p>
          <a:p>
            <a:pPr indent="0" lvl="0" marL="0" rtl="0" algn="l">
              <a:spcBef>
                <a:spcPts val="0"/>
              </a:spcBef>
              <a:spcAft>
                <a:spcPts val="0"/>
              </a:spcAft>
              <a:buNone/>
            </a:pPr>
            <a:r>
              <a:rPr lang="en-US" sz="6200"/>
              <a:t>It is up to you how much information you want to include. As a minimum you need to provide information about:</a:t>
            </a:r>
            <a:endParaRPr sz="6200"/>
          </a:p>
          <a:p>
            <a:pPr indent="-622300" lvl="0" marL="457200" rtl="0" algn="l">
              <a:spcBef>
                <a:spcPts val="0"/>
              </a:spcBef>
              <a:spcAft>
                <a:spcPts val="0"/>
              </a:spcAft>
              <a:buSzPts val="6200"/>
              <a:buChar char="●"/>
            </a:pPr>
            <a:r>
              <a:rPr lang="en-US" sz="6200"/>
              <a:t>where you were living when the abuse happened,</a:t>
            </a:r>
            <a:endParaRPr sz="6200"/>
          </a:p>
          <a:p>
            <a:pPr indent="-622300" lvl="0" marL="457200" rtl="0" algn="l">
              <a:spcBef>
                <a:spcPts val="0"/>
              </a:spcBef>
              <a:spcAft>
                <a:spcPts val="0"/>
              </a:spcAft>
              <a:buSzPts val="6200"/>
              <a:buChar char="●"/>
            </a:pPr>
            <a:r>
              <a:rPr lang="en-US" sz="6200"/>
              <a:t>when the abuse happened,</a:t>
            </a:r>
            <a:endParaRPr sz="6200"/>
          </a:p>
          <a:p>
            <a:pPr indent="-622300" lvl="0" marL="457200" rtl="0" algn="l">
              <a:spcBef>
                <a:spcPts val="0"/>
              </a:spcBef>
              <a:spcAft>
                <a:spcPts val="0"/>
              </a:spcAft>
              <a:buSzPts val="6200"/>
              <a:buChar char="●"/>
            </a:pPr>
            <a:r>
              <a:rPr lang="en-US" sz="6200"/>
              <a:t>what happened</a:t>
            </a:r>
            <a:endParaRPr sz="6200"/>
          </a:p>
          <a:p>
            <a:pPr indent="0" lvl="0" marL="0" rtl="0" algn="l">
              <a:spcBef>
                <a:spcPts val="0"/>
              </a:spcBef>
              <a:spcAft>
                <a:spcPts val="0"/>
              </a:spcAft>
              <a:buNone/>
            </a:pPr>
            <a:r>
              <a:t/>
            </a:r>
            <a:endParaRPr sz="6200"/>
          </a:p>
          <a:p>
            <a:pPr indent="0" lvl="0" marL="0" rtl="0" algn="l">
              <a:spcBef>
                <a:spcPts val="0"/>
              </a:spcBef>
              <a:spcAft>
                <a:spcPts val="0"/>
              </a:spcAft>
              <a:buNone/>
            </a:pPr>
            <a:r>
              <a:rPr lang="en-US" sz="6200"/>
              <a:t>You do not have to write a lot, unless you want to. </a:t>
            </a:r>
            <a:endParaRPr sz="6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1"/>
          <p:cNvSpPr txBox="1"/>
          <p:nvPr>
            <p:ph type="title"/>
          </p:nvPr>
        </p:nvSpPr>
        <p:spPr>
          <a:xfrm>
            <a:off x="831200" y="1186733"/>
            <a:ext cx="227217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9650"/>
              <a:t>Cultural, historical and gender issues</a:t>
            </a:r>
            <a:endParaRPr sz="9650"/>
          </a:p>
        </p:txBody>
      </p:sp>
      <p:sp>
        <p:nvSpPr>
          <p:cNvPr id="281" name="Google Shape;281;p51"/>
          <p:cNvSpPr txBox="1"/>
          <p:nvPr>
            <p:ph idx="1" type="body"/>
          </p:nvPr>
        </p:nvSpPr>
        <p:spPr>
          <a:xfrm>
            <a:off x="831200" y="4336024"/>
            <a:ext cx="22721700" cy="7847700"/>
          </a:xfrm>
          <a:prstGeom prst="rect">
            <a:avLst/>
          </a:prstGeom>
        </p:spPr>
        <p:txBody>
          <a:bodyPr anchorCtr="0" anchor="t" bIns="243800" lIns="243800" spcFirstLastPara="1" rIns="243800" wrap="square" tIns="243800">
            <a:normAutofit lnSpcReduction="20000"/>
          </a:bodyPr>
          <a:lstStyle/>
          <a:p>
            <a:pPr indent="0" lvl="0" marL="0" rtl="0" algn="l">
              <a:spcBef>
                <a:spcPts val="0"/>
              </a:spcBef>
              <a:spcAft>
                <a:spcPts val="0"/>
              </a:spcAft>
              <a:buNone/>
            </a:pPr>
            <a:r>
              <a:rPr lang="en-US" sz="7200">
                <a:solidFill>
                  <a:schemeClr val="dk1"/>
                </a:solidFill>
              </a:rPr>
              <a:t>Consider things like:</a:t>
            </a:r>
            <a:endParaRPr sz="7200">
              <a:solidFill>
                <a:schemeClr val="dk1"/>
              </a:solidFill>
            </a:endParaRPr>
          </a:p>
          <a:p>
            <a:pPr indent="-685800" lvl="0" marL="457200" rtl="0" algn="l">
              <a:spcBef>
                <a:spcPts val="3200"/>
              </a:spcBef>
              <a:spcAft>
                <a:spcPts val="0"/>
              </a:spcAft>
              <a:buClr>
                <a:schemeClr val="dk1"/>
              </a:buClr>
              <a:buSzPts val="7200"/>
              <a:buChar char="●"/>
            </a:pPr>
            <a:r>
              <a:rPr lang="en-US" sz="7200">
                <a:solidFill>
                  <a:schemeClr val="dk1"/>
                </a:solidFill>
              </a:rPr>
              <a:t>values,</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language,</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belief,</a:t>
            </a:r>
            <a:endParaRPr sz="7200">
              <a:solidFill>
                <a:schemeClr val="dk1"/>
              </a:solidFill>
            </a:endParaRPr>
          </a:p>
          <a:p>
            <a:pPr indent="-685800" lvl="0" marL="457200" rtl="0" algn="l">
              <a:spcBef>
                <a:spcPts val="0"/>
              </a:spcBef>
              <a:spcAft>
                <a:spcPts val="0"/>
              </a:spcAft>
              <a:buClr>
                <a:schemeClr val="dk1"/>
              </a:buClr>
              <a:buSzPts val="7200"/>
              <a:buChar char="●"/>
            </a:pPr>
            <a:r>
              <a:rPr lang="en-US" sz="7200">
                <a:solidFill>
                  <a:schemeClr val="dk1"/>
                </a:solidFill>
              </a:rPr>
              <a:t>customs.</a:t>
            </a:r>
            <a:endParaRPr sz="7200">
              <a:solidFill>
                <a:schemeClr val="dk1"/>
              </a:solidFill>
            </a:endParaRPr>
          </a:p>
          <a:p>
            <a:pPr indent="0" lvl="0" marL="0" rtl="0" algn="l">
              <a:spcBef>
                <a:spcPts val="3200"/>
              </a:spcBef>
              <a:spcAft>
                <a:spcPts val="3200"/>
              </a:spcAft>
              <a:buNone/>
            </a:pPr>
            <a:r>
              <a:t/>
            </a:r>
            <a:endParaRPr sz="72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5" name="Shape 285"/>
        <p:cNvGrpSpPr/>
        <p:nvPr/>
      </p:nvGrpSpPr>
      <p:grpSpPr>
        <a:xfrm>
          <a:off x="0" y="0"/>
          <a:ext cx="0" cy="0"/>
          <a:chOff x="0" y="0"/>
          <a:chExt cx="0" cy="0"/>
        </a:xfrm>
      </p:grpSpPr>
      <p:sp>
        <p:nvSpPr>
          <p:cNvPr id="286" name="Google Shape;286;p52"/>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pic>
        <p:nvPicPr>
          <p:cNvPr descr="Repeating the image of the kittens used earlier in the presentation.&#10;&#10;Two striped grey kittens sit on grass in front of a picnic basket. They have placemats, bowls and forks in front of them, and sunflowers behind them. " id="287" name="Google Shape;287;p52"/>
          <p:cNvPicPr preferRelativeResize="0"/>
          <p:nvPr/>
        </p:nvPicPr>
        <p:blipFill>
          <a:blip r:embed="rId3">
            <a:alphaModFix/>
          </a:blip>
          <a:stretch>
            <a:fillRect/>
          </a:stretch>
        </p:blipFill>
        <p:spPr>
          <a:xfrm>
            <a:off x="2098975" y="1489588"/>
            <a:ext cx="19183151" cy="107368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1" name="Shape 291"/>
        <p:cNvGrpSpPr/>
        <p:nvPr/>
      </p:nvGrpSpPr>
      <p:grpSpPr>
        <a:xfrm>
          <a:off x="0" y="0"/>
          <a:ext cx="0" cy="0"/>
          <a:chOff x="0" y="0"/>
          <a:chExt cx="0" cy="0"/>
        </a:xfrm>
      </p:grpSpPr>
      <p:grpSp>
        <p:nvGrpSpPr>
          <p:cNvPr id="292" name="Google Shape;292;p53"/>
          <p:cNvGrpSpPr/>
          <p:nvPr/>
        </p:nvGrpSpPr>
        <p:grpSpPr>
          <a:xfrm>
            <a:off x="0" y="1563750"/>
            <a:ext cx="24384000" cy="10736025"/>
            <a:chOff x="0" y="1563750"/>
            <a:chExt cx="24384000" cy="10736025"/>
          </a:xfrm>
        </p:grpSpPr>
        <p:grpSp>
          <p:nvGrpSpPr>
            <p:cNvPr id="293" name="Google Shape;293;p53"/>
            <p:cNvGrpSpPr/>
            <p:nvPr/>
          </p:nvGrpSpPr>
          <p:grpSpPr>
            <a:xfrm>
              <a:off x="0" y="1563750"/>
              <a:ext cx="24384000" cy="10736025"/>
              <a:chOff x="0" y="1563750"/>
              <a:chExt cx="24384000" cy="10736025"/>
            </a:xfrm>
          </p:grpSpPr>
          <p:grpSp>
            <p:nvGrpSpPr>
              <p:cNvPr id="294" name="Google Shape;294;p53"/>
              <p:cNvGrpSpPr/>
              <p:nvPr/>
            </p:nvGrpSpPr>
            <p:grpSpPr>
              <a:xfrm>
                <a:off x="0" y="1563750"/>
                <a:ext cx="24384000" cy="10736025"/>
                <a:chOff x="0" y="1563750"/>
                <a:chExt cx="24384000" cy="10736025"/>
              </a:xfrm>
            </p:grpSpPr>
            <p:sp>
              <p:nvSpPr>
                <p:cNvPr id="295" name="Google Shape;295;p53"/>
                <p:cNvSpPr/>
                <p:nvPr/>
              </p:nvSpPr>
              <p:spPr>
                <a:xfrm>
                  <a:off x="0" y="1602675"/>
                  <a:ext cx="7789800" cy="10697100"/>
                </a:xfrm>
                <a:prstGeom prst="rect">
                  <a:avLst/>
                </a:prstGeom>
                <a:solidFill>
                  <a:srgbClr val="E3E9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 name="Google Shape;296;p53"/>
                <p:cNvSpPr/>
                <p:nvPr/>
              </p:nvSpPr>
              <p:spPr>
                <a:xfrm>
                  <a:off x="7789800" y="1563750"/>
                  <a:ext cx="16594200" cy="10697100"/>
                </a:xfrm>
                <a:prstGeom prst="rect">
                  <a:avLst/>
                </a:prstGeom>
                <a:solidFill>
                  <a:srgbClr val="EFF1F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97" name="Google Shape;297;p53"/>
              <p:cNvSpPr/>
              <p:nvPr/>
            </p:nvSpPr>
            <p:spPr>
              <a:xfrm>
                <a:off x="521800" y="3019000"/>
                <a:ext cx="6820500" cy="82371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98" name="Google Shape;298;p53"/>
            <p:cNvSpPr txBox="1"/>
            <p:nvPr/>
          </p:nvSpPr>
          <p:spPr>
            <a:xfrm>
              <a:off x="1080875" y="4398075"/>
              <a:ext cx="5777100" cy="618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800"/>
                <a:t>In some cases your name or date of birth may have changed or be unclear.</a:t>
              </a:r>
              <a:endParaRPr sz="3800"/>
            </a:p>
            <a:p>
              <a:pPr indent="0" lvl="0" marL="0" rtl="0" algn="l">
                <a:spcBef>
                  <a:spcPts val="0"/>
                </a:spcBef>
                <a:spcAft>
                  <a:spcPts val="0"/>
                </a:spcAft>
                <a:buNone/>
              </a:pPr>
              <a:r>
                <a:t/>
              </a:r>
              <a:endParaRPr sz="3800"/>
            </a:p>
            <a:p>
              <a:pPr indent="0" lvl="0" marL="0" rtl="0" algn="l">
                <a:spcBef>
                  <a:spcPts val="0"/>
                </a:spcBef>
                <a:spcAft>
                  <a:spcPts val="0"/>
                </a:spcAft>
                <a:buNone/>
              </a:pPr>
              <a:r>
                <a:rPr lang="en-US" sz="3800"/>
                <a:t>Please give the name and date of birth you regularly use for official documents.</a:t>
              </a:r>
              <a:endParaRPr sz="3800"/>
            </a:p>
          </p:txBody>
        </p:sp>
      </p:grpSp>
      <p:sp>
        <p:nvSpPr>
          <p:cNvPr id="299" name="Google Shape;299;p53"/>
          <p:cNvSpPr txBox="1"/>
          <p:nvPr/>
        </p:nvSpPr>
        <p:spPr>
          <a:xfrm>
            <a:off x="8125250" y="2273575"/>
            <a:ext cx="15765900" cy="939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900">
                <a:solidFill>
                  <a:srgbClr val="256CB7"/>
                </a:solidFill>
              </a:rPr>
              <a:t>Please provide your details</a:t>
            </a:r>
            <a:endParaRPr sz="4900">
              <a:solidFill>
                <a:srgbClr val="256CB7"/>
              </a:solidFill>
            </a:endParaRPr>
          </a:p>
          <a:p>
            <a:pPr indent="0" lvl="0" marL="0" rtl="0" algn="l">
              <a:spcBef>
                <a:spcPts val="0"/>
              </a:spcBef>
              <a:spcAft>
                <a:spcPts val="0"/>
              </a:spcAft>
              <a:buNone/>
            </a:pPr>
            <a:r>
              <a:t/>
            </a:r>
            <a:endParaRPr sz="4900">
              <a:solidFill>
                <a:srgbClr val="256CB7"/>
              </a:solidFill>
            </a:endParaRPr>
          </a:p>
          <a:p>
            <a:pPr indent="0" lvl="0" marL="0" rtl="0" algn="l">
              <a:spcBef>
                <a:spcPts val="0"/>
              </a:spcBef>
              <a:spcAft>
                <a:spcPts val="0"/>
              </a:spcAft>
              <a:buNone/>
            </a:pPr>
            <a:r>
              <a:rPr lang="en-US" sz="4900">
                <a:solidFill>
                  <a:schemeClr val="lt1"/>
                </a:solidFill>
              </a:rPr>
              <a:t>Q1    </a:t>
            </a:r>
            <a:r>
              <a:rPr b="1" lang="en-US" sz="4900">
                <a:solidFill>
                  <a:srgbClr val="256CB7"/>
                </a:solidFill>
              </a:rPr>
              <a:t>I</a:t>
            </a:r>
            <a:r>
              <a:rPr lang="en-US" sz="4900">
                <a:solidFill>
                  <a:schemeClr val="lt1"/>
                </a:solidFill>
              </a:rPr>
              <a:t>  First name</a:t>
            </a:r>
            <a:endParaRPr sz="4900">
              <a:solidFill>
                <a:schemeClr val="lt1"/>
              </a:solidFill>
            </a:endParaRPr>
          </a:p>
          <a:p>
            <a:pPr indent="0" lvl="0" marL="0" rtl="0" algn="l">
              <a:spcBef>
                <a:spcPts val="0"/>
              </a:spcBef>
              <a:spcAft>
                <a:spcPts val="0"/>
              </a:spcAft>
              <a:buNone/>
            </a:pPr>
            <a:r>
              <a:t/>
            </a:r>
            <a:endParaRPr sz="4900">
              <a:solidFill>
                <a:schemeClr val="lt1"/>
              </a:solidFill>
            </a:endParaRPr>
          </a:p>
          <a:p>
            <a:pPr indent="0" lvl="0" marL="0" rtl="0" algn="l">
              <a:spcBef>
                <a:spcPts val="0"/>
              </a:spcBef>
              <a:spcAft>
                <a:spcPts val="0"/>
              </a:spcAft>
              <a:buNone/>
            </a:pPr>
            <a:r>
              <a:t/>
            </a:r>
            <a:endParaRPr sz="4900">
              <a:solidFill>
                <a:schemeClr val="lt1"/>
              </a:solidFill>
            </a:endParaRPr>
          </a:p>
          <a:p>
            <a:pPr indent="0" lvl="0" marL="0" rtl="0" algn="l">
              <a:spcBef>
                <a:spcPts val="0"/>
              </a:spcBef>
              <a:spcAft>
                <a:spcPts val="0"/>
              </a:spcAft>
              <a:buNone/>
            </a:pPr>
            <a:r>
              <a:t/>
            </a:r>
            <a:endParaRPr sz="4900">
              <a:solidFill>
                <a:schemeClr val="lt1"/>
              </a:solidFill>
            </a:endParaRPr>
          </a:p>
          <a:p>
            <a:pPr indent="0" lvl="0" marL="0" rtl="0" algn="l">
              <a:spcBef>
                <a:spcPts val="0"/>
              </a:spcBef>
              <a:spcAft>
                <a:spcPts val="0"/>
              </a:spcAft>
              <a:buNone/>
            </a:pPr>
            <a:r>
              <a:rPr lang="en-US" sz="4900">
                <a:solidFill>
                  <a:schemeClr val="lt1"/>
                </a:solidFill>
              </a:rPr>
              <a:t>Q2    </a:t>
            </a:r>
            <a:r>
              <a:rPr b="1" lang="en-US" sz="4900">
                <a:solidFill>
                  <a:srgbClr val="256CB7"/>
                </a:solidFill>
              </a:rPr>
              <a:t>I</a:t>
            </a:r>
            <a:r>
              <a:rPr lang="en-US" sz="4900">
                <a:solidFill>
                  <a:schemeClr val="lt1"/>
                </a:solidFill>
              </a:rPr>
              <a:t>  Last name</a:t>
            </a:r>
            <a:endParaRPr sz="4900">
              <a:solidFill>
                <a:schemeClr val="lt1"/>
              </a:solidFill>
            </a:endParaRPr>
          </a:p>
          <a:p>
            <a:pPr indent="0" lvl="0" marL="0" rtl="0" algn="l">
              <a:spcBef>
                <a:spcPts val="0"/>
              </a:spcBef>
              <a:spcAft>
                <a:spcPts val="0"/>
              </a:spcAft>
              <a:buNone/>
            </a:pPr>
            <a:r>
              <a:t/>
            </a:r>
            <a:endParaRPr sz="4900">
              <a:solidFill>
                <a:schemeClr val="lt1"/>
              </a:solidFill>
            </a:endParaRPr>
          </a:p>
          <a:p>
            <a:pPr indent="0" lvl="0" marL="0" rtl="0" algn="l">
              <a:spcBef>
                <a:spcPts val="0"/>
              </a:spcBef>
              <a:spcAft>
                <a:spcPts val="0"/>
              </a:spcAft>
              <a:buNone/>
            </a:pPr>
            <a:r>
              <a:t/>
            </a:r>
            <a:endParaRPr sz="4900">
              <a:solidFill>
                <a:schemeClr val="lt1"/>
              </a:solidFill>
            </a:endParaRPr>
          </a:p>
          <a:p>
            <a:pPr indent="0" lvl="0" marL="0" rtl="0" algn="l">
              <a:spcBef>
                <a:spcPts val="0"/>
              </a:spcBef>
              <a:spcAft>
                <a:spcPts val="0"/>
              </a:spcAft>
              <a:buNone/>
            </a:pPr>
            <a:r>
              <a:rPr lang="en-US" sz="4900">
                <a:solidFill>
                  <a:schemeClr val="lt1"/>
                </a:solidFill>
              </a:rPr>
              <a:t>Q3    </a:t>
            </a:r>
            <a:r>
              <a:rPr b="1" lang="en-US" sz="4900">
                <a:solidFill>
                  <a:srgbClr val="256CB7"/>
                </a:solidFill>
              </a:rPr>
              <a:t>I</a:t>
            </a:r>
            <a:r>
              <a:rPr lang="en-US" sz="4900">
                <a:solidFill>
                  <a:schemeClr val="lt1"/>
                </a:solidFill>
              </a:rPr>
              <a:t>  Date of birth</a:t>
            </a:r>
            <a:endParaRPr sz="4900">
              <a:solidFill>
                <a:schemeClr val="lt1"/>
              </a:solidFill>
            </a:endParaRPr>
          </a:p>
          <a:p>
            <a:pPr indent="0" lvl="0" marL="0" rtl="0" algn="l">
              <a:spcBef>
                <a:spcPts val="0"/>
              </a:spcBef>
              <a:spcAft>
                <a:spcPts val="0"/>
              </a:spcAft>
              <a:buNone/>
            </a:pPr>
            <a:r>
              <a:t/>
            </a:r>
            <a:endParaRPr sz="4900">
              <a:solidFill>
                <a:schemeClr val="lt1"/>
              </a:solidFill>
            </a:endParaRPr>
          </a:p>
          <a:p>
            <a:pPr indent="0" lvl="0" marL="0" rtl="0" algn="l">
              <a:spcBef>
                <a:spcPts val="0"/>
              </a:spcBef>
              <a:spcAft>
                <a:spcPts val="0"/>
              </a:spcAft>
              <a:buNone/>
            </a:pPr>
            <a:r>
              <a:rPr lang="en-US" sz="4900">
                <a:solidFill>
                  <a:schemeClr val="lt1"/>
                </a:solidFill>
              </a:rPr>
              <a:t>     Day                   Month                 Year</a:t>
            </a:r>
            <a:endParaRPr sz="4900">
              <a:solidFill>
                <a:schemeClr val="lt1"/>
              </a:solidFill>
            </a:endParaRPr>
          </a:p>
        </p:txBody>
      </p:sp>
      <p:sp>
        <p:nvSpPr>
          <p:cNvPr id="300" name="Google Shape;300;p53"/>
          <p:cNvSpPr/>
          <p:nvPr/>
        </p:nvSpPr>
        <p:spPr>
          <a:xfrm>
            <a:off x="8460675" y="4733500"/>
            <a:ext cx="14759700" cy="1090800"/>
          </a:xfrm>
          <a:prstGeom prst="rect">
            <a:avLst/>
          </a:prstGeom>
          <a:solidFill>
            <a:srgbClr val="F1F4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 name="Google Shape;301;p53"/>
          <p:cNvSpPr/>
          <p:nvPr/>
        </p:nvSpPr>
        <p:spPr>
          <a:xfrm>
            <a:off x="8536875" y="7705300"/>
            <a:ext cx="14759700" cy="1090800"/>
          </a:xfrm>
          <a:prstGeom prst="rect">
            <a:avLst/>
          </a:prstGeom>
          <a:solidFill>
            <a:srgbClr val="F1F4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 name="Google Shape;302;p53"/>
          <p:cNvSpPr/>
          <p:nvPr/>
        </p:nvSpPr>
        <p:spPr>
          <a:xfrm>
            <a:off x="10366500" y="10280350"/>
            <a:ext cx="2380500" cy="1090800"/>
          </a:xfrm>
          <a:prstGeom prst="rect">
            <a:avLst/>
          </a:prstGeom>
          <a:solidFill>
            <a:srgbClr val="F1F4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 name="Google Shape;303;p53"/>
          <p:cNvSpPr/>
          <p:nvPr/>
        </p:nvSpPr>
        <p:spPr>
          <a:xfrm>
            <a:off x="15471900" y="10280350"/>
            <a:ext cx="2380500" cy="1090800"/>
          </a:xfrm>
          <a:prstGeom prst="rect">
            <a:avLst/>
          </a:prstGeom>
          <a:solidFill>
            <a:srgbClr val="F1F4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53"/>
          <p:cNvSpPr/>
          <p:nvPr/>
        </p:nvSpPr>
        <p:spPr>
          <a:xfrm>
            <a:off x="19967700" y="10280350"/>
            <a:ext cx="2380500" cy="1090800"/>
          </a:xfrm>
          <a:prstGeom prst="rect">
            <a:avLst/>
          </a:prstGeom>
          <a:solidFill>
            <a:srgbClr val="F1F4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4"/>
          <p:cNvSpPr txBox="1"/>
          <p:nvPr>
            <p:ph idx="1" type="body"/>
          </p:nvPr>
        </p:nvSpPr>
        <p:spPr>
          <a:xfrm>
            <a:off x="831200" y="3073267"/>
            <a:ext cx="22721700" cy="9110400"/>
          </a:xfrm>
          <a:prstGeom prst="rect">
            <a:avLst/>
          </a:prstGeom>
        </p:spPr>
        <p:txBody>
          <a:bodyPr anchorCtr="0" anchor="t" bIns="243800" lIns="243800" spcFirstLastPara="1" rIns="243800" wrap="square" tIns="243800">
            <a:normAutofit/>
          </a:bodyPr>
          <a:lstStyle/>
          <a:p>
            <a:pPr indent="-774700" lvl="0" marL="457200" rtl="0" algn="l">
              <a:spcBef>
                <a:spcPts val="0"/>
              </a:spcBef>
              <a:spcAft>
                <a:spcPts val="0"/>
              </a:spcAft>
              <a:buClr>
                <a:schemeClr val="dk1"/>
              </a:buClr>
              <a:buSzPts val="8600"/>
              <a:buChar char="●"/>
            </a:pPr>
            <a:r>
              <a:rPr lang="en-US" sz="8600">
                <a:solidFill>
                  <a:schemeClr val="dk1"/>
                </a:solidFill>
              </a:rPr>
              <a:t>d</a:t>
            </a:r>
            <a:r>
              <a:rPr lang="en-US" sz="8600">
                <a:solidFill>
                  <a:schemeClr val="dk1"/>
                </a:solidFill>
              </a:rPr>
              <a:t>on’t assume,</a:t>
            </a:r>
            <a:endParaRPr sz="8600">
              <a:solidFill>
                <a:schemeClr val="dk1"/>
              </a:solidFill>
            </a:endParaRPr>
          </a:p>
          <a:p>
            <a:pPr indent="-774700" lvl="0" marL="457200" rtl="0" algn="l">
              <a:spcBef>
                <a:spcPts val="0"/>
              </a:spcBef>
              <a:spcAft>
                <a:spcPts val="0"/>
              </a:spcAft>
              <a:buClr>
                <a:schemeClr val="dk1"/>
              </a:buClr>
              <a:buSzPts val="8600"/>
              <a:buChar char="●"/>
            </a:pPr>
            <a:r>
              <a:rPr lang="en-US" sz="8600">
                <a:solidFill>
                  <a:schemeClr val="dk1"/>
                </a:solidFill>
              </a:rPr>
              <a:t>test wherever you can,</a:t>
            </a:r>
            <a:endParaRPr sz="8600">
              <a:solidFill>
                <a:schemeClr val="dk1"/>
              </a:solidFill>
            </a:endParaRPr>
          </a:p>
          <a:p>
            <a:pPr indent="-774700" lvl="0" marL="457200" rtl="0" algn="l">
              <a:spcBef>
                <a:spcPts val="0"/>
              </a:spcBef>
              <a:spcAft>
                <a:spcPts val="0"/>
              </a:spcAft>
              <a:buClr>
                <a:schemeClr val="dk1"/>
              </a:buClr>
              <a:buSzPts val="8600"/>
              <a:buChar char="●"/>
            </a:pPr>
            <a:r>
              <a:rPr lang="en-US" sz="8600">
                <a:solidFill>
                  <a:schemeClr val="dk1"/>
                </a:solidFill>
              </a:rPr>
              <a:t>everyone experiences trauma differently, </a:t>
            </a:r>
            <a:endParaRPr sz="8600">
              <a:solidFill>
                <a:schemeClr val="dk1"/>
              </a:solidFill>
            </a:endParaRPr>
          </a:p>
          <a:p>
            <a:pPr indent="-774700" lvl="0" marL="457200" rtl="0" algn="l">
              <a:spcBef>
                <a:spcPts val="0"/>
              </a:spcBef>
              <a:spcAft>
                <a:spcPts val="0"/>
              </a:spcAft>
              <a:buClr>
                <a:schemeClr val="dk1"/>
              </a:buClr>
              <a:buSzPts val="8600"/>
              <a:buChar char="●"/>
            </a:pPr>
            <a:r>
              <a:rPr lang="en-US" sz="8600">
                <a:solidFill>
                  <a:schemeClr val="dk1"/>
                </a:solidFill>
              </a:rPr>
              <a:t>use content to empower.</a:t>
            </a:r>
            <a:endParaRPr sz="8600">
              <a:solidFill>
                <a:schemeClr val="dk1"/>
              </a:solidFill>
            </a:endParaRPr>
          </a:p>
          <a:p>
            <a:pPr indent="0" lvl="0" marL="0" rtl="0" algn="l">
              <a:spcBef>
                <a:spcPts val="3200"/>
              </a:spcBef>
              <a:spcAft>
                <a:spcPts val="3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pic>
        <p:nvPicPr>
          <p:cNvPr descr="Cartoon woman doing the yoga pose 'the warrior', but it's renamed as 'the worrier'. Cloud bubbles around her head include thoughts like, 'Am I doing this right?' &quot;Am I happy?' 'Am I doing anything right?' 'Should I get chips for dinner?'" id="89" name="Google Shape;89;p19" title="The worrier"/>
          <p:cNvPicPr preferRelativeResize="0"/>
          <p:nvPr/>
        </p:nvPicPr>
        <p:blipFill>
          <a:blip r:embed="rId3">
            <a:alphaModFix/>
          </a:blip>
          <a:stretch>
            <a:fillRect/>
          </a:stretch>
        </p:blipFill>
        <p:spPr>
          <a:xfrm>
            <a:off x="4193450" y="76200"/>
            <a:ext cx="14599359" cy="13563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3" name="Shape 313"/>
        <p:cNvGrpSpPr/>
        <p:nvPr/>
      </p:nvGrpSpPr>
      <p:grpSpPr>
        <a:xfrm>
          <a:off x="0" y="0"/>
          <a:ext cx="0" cy="0"/>
          <a:chOff x="0" y="0"/>
          <a:chExt cx="0" cy="0"/>
        </a:xfrm>
      </p:grpSpPr>
      <p:sp>
        <p:nvSpPr>
          <p:cNvPr id="314" name="Google Shape;314;p55"/>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t/>
            </a:r>
            <a:endParaRPr/>
          </a:p>
        </p:txBody>
      </p:sp>
      <p:pic>
        <p:nvPicPr>
          <p:cNvPr descr="Poster called 'designing for users with anxiety'. It includes a do and don't list. The poster and text are available from https://ukhomeoffice.github.io/accessibility-posters/anxiety " id="315" name="Google Shape;315;p55"/>
          <p:cNvPicPr preferRelativeResize="0"/>
          <p:nvPr/>
        </p:nvPicPr>
        <p:blipFill>
          <a:blip r:embed="rId3">
            <a:alphaModFix/>
          </a:blip>
          <a:stretch>
            <a:fillRect/>
          </a:stretch>
        </p:blipFill>
        <p:spPr>
          <a:xfrm>
            <a:off x="1656725" y="76200"/>
            <a:ext cx="9396373" cy="13563600"/>
          </a:xfrm>
          <a:prstGeom prst="rect">
            <a:avLst/>
          </a:prstGeom>
          <a:noFill/>
          <a:ln>
            <a:noFill/>
          </a:ln>
        </p:spPr>
      </p:pic>
      <p:sp>
        <p:nvSpPr>
          <p:cNvPr id="316" name="Google Shape;316;p55"/>
          <p:cNvSpPr txBox="1"/>
          <p:nvPr/>
        </p:nvSpPr>
        <p:spPr>
          <a:xfrm>
            <a:off x="11739725" y="2212250"/>
            <a:ext cx="11592300" cy="67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t>search: </a:t>
            </a:r>
            <a:r>
              <a:rPr lang="en-US" sz="7200"/>
              <a:t>Accessibility posters - designing for anxiety</a:t>
            </a:r>
            <a:endParaRPr sz="7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0" name="Shape 320"/>
        <p:cNvGrpSpPr/>
        <p:nvPr/>
      </p:nvGrpSpPr>
      <p:grpSpPr>
        <a:xfrm>
          <a:off x="0" y="0"/>
          <a:ext cx="0" cy="0"/>
          <a:chOff x="0" y="0"/>
          <a:chExt cx="0" cy="0"/>
        </a:xfrm>
      </p:grpSpPr>
      <p:sp>
        <p:nvSpPr>
          <p:cNvPr id="321" name="Google Shape;321;p56"/>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t/>
            </a:r>
            <a:endParaRPr/>
          </a:p>
        </p:txBody>
      </p:sp>
      <p:sp>
        <p:nvSpPr>
          <p:cNvPr id="322" name="Google Shape;322;p56"/>
          <p:cNvSpPr txBox="1"/>
          <p:nvPr/>
        </p:nvSpPr>
        <p:spPr>
          <a:xfrm>
            <a:off x="14925375" y="2153275"/>
            <a:ext cx="8908200" cy="67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t>search: “trauma informed content design” + “Content Design London”</a:t>
            </a:r>
            <a:endParaRPr sz="7200"/>
          </a:p>
        </p:txBody>
      </p:sp>
      <p:pic>
        <p:nvPicPr>
          <p:cNvPr descr="Screenshot of my blog. It's called Using trauma informed principles in content design and you can find it at https://contentdesign.london/blog/using-trauma-informed-principles-with-content-design " id="323" name="Google Shape;323;p56"/>
          <p:cNvPicPr preferRelativeResize="0"/>
          <p:nvPr/>
        </p:nvPicPr>
        <p:blipFill>
          <a:blip r:embed="rId3">
            <a:alphaModFix/>
          </a:blip>
          <a:stretch>
            <a:fillRect/>
          </a:stretch>
        </p:blipFill>
        <p:spPr>
          <a:xfrm>
            <a:off x="329375" y="388692"/>
            <a:ext cx="14283375" cy="126488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7"/>
          <p:cNvSpPr txBox="1"/>
          <p:nvPr>
            <p:ph type="title"/>
          </p:nvPr>
        </p:nvSpPr>
        <p:spPr>
          <a:xfrm>
            <a:off x="831200" y="1186733"/>
            <a:ext cx="22721700" cy="1527300"/>
          </a:xfrm>
          <a:prstGeom prst="rect">
            <a:avLst/>
          </a:prstGeom>
        </p:spPr>
        <p:txBody>
          <a:bodyPr anchorCtr="0" anchor="t" bIns="243800" lIns="243800" spcFirstLastPara="1" rIns="243800" wrap="square" tIns="243800">
            <a:normAutofit fontScale="90000"/>
          </a:bodyPr>
          <a:lstStyle/>
          <a:p>
            <a:pPr indent="0" lvl="0" marL="0" rtl="0" algn="l">
              <a:spcBef>
                <a:spcPts val="0"/>
              </a:spcBef>
              <a:spcAft>
                <a:spcPts val="0"/>
              </a:spcAft>
              <a:buNone/>
            </a:pPr>
            <a:r>
              <a:rPr lang="en-US"/>
              <a:t>Connect</a:t>
            </a:r>
            <a:endParaRPr/>
          </a:p>
        </p:txBody>
      </p:sp>
      <p:sp>
        <p:nvSpPr>
          <p:cNvPr id="329" name="Google Shape;329;p57"/>
          <p:cNvSpPr txBox="1"/>
          <p:nvPr>
            <p:ph idx="1" type="body"/>
          </p:nvPr>
        </p:nvSpPr>
        <p:spPr>
          <a:xfrm>
            <a:off x="831200" y="3309242"/>
            <a:ext cx="22721700" cy="9110400"/>
          </a:xfrm>
          <a:prstGeom prst="rect">
            <a:avLst/>
          </a:prstGeom>
        </p:spPr>
        <p:txBody>
          <a:bodyPr anchorCtr="0" anchor="t" bIns="243800" lIns="243800" spcFirstLastPara="1" rIns="243800" wrap="square" tIns="243800">
            <a:normAutofit/>
          </a:bodyPr>
          <a:lstStyle/>
          <a:p>
            <a:pPr indent="-635000" lvl="0" marL="457200" rtl="0" algn="l">
              <a:spcBef>
                <a:spcPts val="0"/>
              </a:spcBef>
              <a:spcAft>
                <a:spcPts val="0"/>
              </a:spcAft>
              <a:buClr>
                <a:schemeClr val="dk1"/>
              </a:buClr>
              <a:buSzPts val="6400"/>
              <a:buChar char="●"/>
            </a:pPr>
            <a:r>
              <a:rPr lang="en-US" sz="6400">
                <a:solidFill>
                  <a:schemeClr val="dk1"/>
                </a:solidFill>
              </a:rPr>
              <a:t>rachel.edwards@contentdesign.london</a:t>
            </a:r>
            <a:endParaRPr sz="6400">
              <a:solidFill>
                <a:schemeClr val="dk1"/>
              </a:solidFill>
            </a:endParaRPr>
          </a:p>
          <a:p>
            <a:pPr indent="-635000" lvl="0" marL="457200" rtl="0" algn="l">
              <a:spcBef>
                <a:spcPts val="0"/>
              </a:spcBef>
              <a:spcAft>
                <a:spcPts val="0"/>
              </a:spcAft>
              <a:buClr>
                <a:schemeClr val="dk1"/>
              </a:buClr>
              <a:buSzPts val="6400"/>
              <a:buChar char="●"/>
            </a:pPr>
            <a:r>
              <a:rPr lang="en-US" sz="6400">
                <a:solidFill>
                  <a:schemeClr val="dk1"/>
                </a:solidFill>
              </a:rPr>
              <a:t>LinkedIn: Rachel-Edwards-Scotland</a:t>
            </a:r>
            <a:endParaRPr sz="6400">
              <a:solidFill>
                <a:schemeClr val="dk1"/>
              </a:solidFill>
            </a:endParaRPr>
          </a:p>
        </p:txBody>
      </p:sp>
      <p:sp>
        <p:nvSpPr>
          <p:cNvPr id="330" name="Google Shape;330;p57"/>
          <p:cNvSpPr txBox="1"/>
          <p:nvPr/>
        </p:nvSpPr>
        <p:spPr>
          <a:xfrm>
            <a:off x="12713100" y="8347600"/>
            <a:ext cx="7905300" cy="362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chemeClr val="dk1"/>
                </a:solidFill>
              </a:rPr>
              <a:t>Questions</a:t>
            </a:r>
            <a:r>
              <a:rPr lang="en-US" sz="7200">
                <a:solidFill>
                  <a:schemeClr val="dk1"/>
                </a:solidFill>
              </a:rPr>
              <a:t>?</a:t>
            </a:r>
            <a:endParaRPr sz="7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831200" y="1186720"/>
            <a:ext cx="22721700" cy="24414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12500"/>
              <a:t>Stress</a:t>
            </a:r>
            <a:endParaRPr sz="12500"/>
          </a:p>
        </p:txBody>
      </p:sp>
      <p:sp>
        <p:nvSpPr>
          <p:cNvPr id="95" name="Google Shape;95;p20"/>
          <p:cNvSpPr txBox="1"/>
          <p:nvPr>
            <p:ph idx="1" type="body"/>
          </p:nvPr>
        </p:nvSpPr>
        <p:spPr>
          <a:xfrm>
            <a:off x="831200" y="4925948"/>
            <a:ext cx="22721700" cy="7257600"/>
          </a:xfrm>
          <a:prstGeom prst="rect">
            <a:avLst/>
          </a:prstGeom>
        </p:spPr>
        <p:txBody>
          <a:bodyPr anchorCtr="0" anchor="t" bIns="243800" lIns="243800" spcFirstLastPara="1" rIns="243800" wrap="square" tIns="243800">
            <a:normAutofit/>
          </a:bodyPr>
          <a:lstStyle/>
          <a:p>
            <a:pPr indent="-749300" lvl="0" marL="457200" rtl="0" algn="l">
              <a:spcBef>
                <a:spcPts val="0"/>
              </a:spcBef>
              <a:spcAft>
                <a:spcPts val="0"/>
              </a:spcAft>
              <a:buClr>
                <a:schemeClr val="dk1"/>
              </a:buClr>
              <a:buSzPts val="8200"/>
              <a:buChar char="●"/>
            </a:pPr>
            <a:r>
              <a:rPr lang="en-US" sz="8200">
                <a:solidFill>
                  <a:schemeClr val="dk1"/>
                </a:solidFill>
              </a:rPr>
              <a:t>usually happens because of an external cause,</a:t>
            </a:r>
            <a:endParaRPr sz="8200">
              <a:solidFill>
                <a:schemeClr val="dk1"/>
              </a:solidFill>
            </a:endParaRPr>
          </a:p>
          <a:p>
            <a:pPr indent="-749300" lvl="0" marL="457200" rtl="0" algn="l">
              <a:spcBef>
                <a:spcPts val="0"/>
              </a:spcBef>
              <a:spcAft>
                <a:spcPts val="0"/>
              </a:spcAft>
              <a:buClr>
                <a:schemeClr val="dk1"/>
              </a:buClr>
              <a:buSzPts val="8200"/>
              <a:buChar char="●"/>
            </a:pPr>
            <a:r>
              <a:rPr lang="en-US" sz="8200">
                <a:solidFill>
                  <a:schemeClr val="dk1"/>
                </a:solidFill>
              </a:rPr>
              <a:t>we can usually say what is causing the stress, </a:t>
            </a:r>
            <a:endParaRPr sz="8200">
              <a:solidFill>
                <a:schemeClr val="dk1"/>
              </a:solidFill>
            </a:endParaRPr>
          </a:p>
          <a:p>
            <a:pPr indent="-749300" lvl="0" marL="457200" rtl="0" algn="l">
              <a:spcBef>
                <a:spcPts val="0"/>
              </a:spcBef>
              <a:spcAft>
                <a:spcPts val="0"/>
              </a:spcAft>
              <a:buClr>
                <a:schemeClr val="dk1"/>
              </a:buClr>
              <a:buSzPts val="8200"/>
              <a:buChar char="●"/>
            </a:pPr>
            <a:r>
              <a:rPr lang="en-US" sz="8200">
                <a:solidFill>
                  <a:schemeClr val="dk1"/>
                </a:solidFill>
              </a:rPr>
              <a:t>when that thing goes away so does the stress. </a:t>
            </a:r>
            <a:endParaRPr sz="8200">
              <a:solidFill>
                <a:schemeClr val="dk1"/>
              </a:solidFill>
            </a:endParaRPr>
          </a:p>
          <a:p>
            <a:pPr indent="0" lvl="0" marL="0" rtl="0" algn="l">
              <a:spcBef>
                <a:spcPts val="3200"/>
              </a:spcBef>
              <a:spcAft>
                <a:spcPts val="3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pic>
        <p:nvPicPr>
          <p:cNvPr descr="Stick figure looking vaguely worried, with multiple empty thought bubbles coming from its head." id="100" name="Google Shape;100;p21"/>
          <p:cNvPicPr preferRelativeResize="0"/>
          <p:nvPr/>
        </p:nvPicPr>
        <p:blipFill>
          <a:blip r:embed="rId3">
            <a:alphaModFix/>
          </a:blip>
          <a:stretch>
            <a:fillRect/>
          </a:stretch>
        </p:blipFill>
        <p:spPr>
          <a:xfrm>
            <a:off x="6966150" y="2081975"/>
            <a:ext cx="9552050" cy="9552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2"/>
          <p:cNvSpPr txBox="1"/>
          <p:nvPr>
            <p:ph type="title"/>
          </p:nvPr>
        </p:nvSpPr>
        <p:spPr>
          <a:xfrm>
            <a:off x="831200" y="1186720"/>
            <a:ext cx="22721700" cy="24414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12500"/>
              <a:t>Anxiety</a:t>
            </a:r>
            <a:endParaRPr sz="12500"/>
          </a:p>
        </p:txBody>
      </p:sp>
      <p:sp>
        <p:nvSpPr>
          <p:cNvPr id="106" name="Google Shape;106;p22"/>
          <p:cNvSpPr txBox="1"/>
          <p:nvPr>
            <p:ph idx="1" type="body"/>
          </p:nvPr>
        </p:nvSpPr>
        <p:spPr>
          <a:xfrm>
            <a:off x="831200" y="4925948"/>
            <a:ext cx="22721700" cy="7257600"/>
          </a:xfrm>
          <a:prstGeom prst="rect">
            <a:avLst/>
          </a:prstGeom>
        </p:spPr>
        <p:txBody>
          <a:bodyPr anchorCtr="0" anchor="t" bIns="243800" lIns="243800" spcFirstLastPara="1" rIns="243800" wrap="square" tIns="243800">
            <a:normAutofit fontScale="77500"/>
          </a:bodyPr>
          <a:lstStyle/>
          <a:p>
            <a:pPr indent="-674351" lvl="0" marL="457200" rtl="0" algn="l">
              <a:spcBef>
                <a:spcPts val="0"/>
              </a:spcBef>
              <a:spcAft>
                <a:spcPts val="0"/>
              </a:spcAft>
              <a:buClr>
                <a:schemeClr val="dk1"/>
              </a:buClr>
              <a:buSzPct val="100000"/>
              <a:buChar char="●"/>
            </a:pPr>
            <a:r>
              <a:rPr lang="en-US" sz="9057">
                <a:solidFill>
                  <a:schemeClr val="dk1"/>
                </a:solidFill>
              </a:rPr>
              <a:t>internal reaction to stress,</a:t>
            </a:r>
            <a:endParaRPr sz="9057">
              <a:solidFill>
                <a:schemeClr val="dk1"/>
              </a:solidFill>
            </a:endParaRPr>
          </a:p>
          <a:p>
            <a:pPr indent="-674351" lvl="0" marL="457200" rtl="0" algn="l">
              <a:spcBef>
                <a:spcPts val="0"/>
              </a:spcBef>
              <a:spcAft>
                <a:spcPts val="0"/>
              </a:spcAft>
              <a:buClr>
                <a:schemeClr val="dk1"/>
              </a:buClr>
              <a:buSzPct val="100000"/>
              <a:buChar char="●"/>
            </a:pPr>
            <a:r>
              <a:rPr lang="en-US" sz="9057">
                <a:solidFill>
                  <a:schemeClr val="dk1"/>
                </a:solidFill>
              </a:rPr>
              <a:t>can continue after the stressful situation has passed,</a:t>
            </a:r>
            <a:endParaRPr sz="9057">
              <a:solidFill>
                <a:schemeClr val="dk1"/>
              </a:solidFill>
            </a:endParaRPr>
          </a:p>
          <a:p>
            <a:pPr indent="-674351" lvl="0" marL="457200" rtl="0" algn="l">
              <a:spcBef>
                <a:spcPts val="0"/>
              </a:spcBef>
              <a:spcAft>
                <a:spcPts val="0"/>
              </a:spcAft>
              <a:buClr>
                <a:schemeClr val="dk1"/>
              </a:buClr>
              <a:buSzPct val="100000"/>
              <a:buChar char="●"/>
            </a:pPr>
            <a:r>
              <a:rPr lang="en-US" sz="9057">
                <a:solidFill>
                  <a:schemeClr val="dk1"/>
                </a:solidFill>
              </a:rPr>
              <a:t>may include anxiety about the stress or anxiety itself.</a:t>
            </a:r>
            <a:endParaRPr sz="9057">
              <a:solidFill>
                <a:schemeClr val="dk1"/>
              </a:solidFill>
            </a:endParaRPr>
          </a:p>
          <a:p>
            <a:pPr indent="0" lvl="0" marL="0" rtl="0" algn="l">
              <a:spcBef>
                <a:spcPts val="3200"/>
              </a:spcBef>
              <a:spcAft>
                <a:spcPts val="0"/>
              </a:spcAft>
              <a:buNone/>
            </a:pPr>
            <a:r>
              <a:t/>
            </a:r>
            <a:endParaRPr sz="8200">
              <a:solidFill>
                <a:schemeClr val="dk1"/>
              </a:solidFill>
            </a:endParaRPr>
          </a:p>
          <a:p>
            <a:pPr indent="0" lvl="0" marL="0" rtl="0" algn="l">
              <a:spcBef>
                <a:spcPts val="3200"/>
              </a:spcBef>
              <a:spcAft>
                <a:spcPts val="3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 name="Shape 110"/>
        <p:cNvGrpSpPr/>
        <p:nvPr/>
      </p:nvGrpSpPr>
      <p:grpSpPr>
        <a:xfrm>
          <a:off x="0" y="0"/>
          <a:ext cx="0" cy="0"/>
          <a:chOff x="0" y="0"/>
          <a:chExt cx="0" cy="0"/>
        </a:xfrm>
      </p:grpSpPr>
      <p:pic>
        <p:nvPicPr>
          <p:cNvPr descr="Stick figure sitting on a bench with a grey, empty thought bubble coming from its head" id="111" name="Google Shape;111;p23"/>
          <p:cNvPicPr preferRelativeResize="0"/>
          <p:nvPr/>
        </p:nvPicPr>
        <p:blipFill>
          <a:blip r:embed="rId3">
            <a:alphaModFix/>
          </a:blip>
          <a:stretch>
            <a:fillRect/>
          </a:stretch>
        </p:blipFill>
        <p:spPr>
          <a:xfrm>
            <a:off x="7403700" y="2286000"/>
            <a:ext cx="9144000" cy="914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831200" y="1186720"/>
            <a:ext cx="22721700" cy="24414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990"/>
              <a:buNone/>
            </a:pPr>
            <a:r>
              <a:rPr lang="en-US" sz="12500"/>
              <a:t>Trauma</a:t>
            </a:r>
            <a:endParaRPr sz="12500"/>
          </a:p>
        </p:txBody>
      </p:sp>
      <p:sp>
        <p:nvSpPr>
          <p:cNvPr id="117" name="Google Shape;117;p24"/>
          <p:cNvSpPr txBox="1"/>
          <p:nvPr>
            <p:ph idx="1" type="body"/>
          </p:nvPr>
        </p:nvSpPr>
        <p:spPr>
          <a:xfrm>
            <a:off x="831200" y="4925948"/>
            <a:ext cx="22721700" cy="7257600"/>
          </a:xfrm>
          <a:prstGeom prst="rect">
            <a:avLst/>
          </a:prstGeom>
        </p:spPr>
        <p:txBody>
          <a:bodyPr anchorCtr="0" anchor="t" bIns="243800" lIns="243800" spcFirstLastPara="1" rIns="243800" wrap="square" tIns="243800">
            <a:normAutofit lnSpcReduction="10000"/>
          </a:bodyPr>
          <a:lstStyle/>
          <a:p>
            <a:pPr indent="-749300" lvl="0" marL="457200" rtl="0" algn="l">
              <a:spcBef>
                <a:spcPts val="0"/>
              </a:spcBef>
              <a:spcAft>
                <a:spcPts val="0"/>
              </a:spcAft>
              <a:buClr>
                <a:schemeClr val="dk1"/>
              </a:buClr>
              <a:buSzPts val="8200"/>
              <a:buChar char="●"/>
            </a:pPr>
            <a:r>
              <a:rPr lang="en-US" sz="8200">
                <a:solidFill>
                  <a:schemeClr val="dk1"/>
                </a:solidFill>
              </a:rPr>
              <a:t>can result from very stressful, frightening or distressing events,</a:t>
            </a:r>
            <a:endParaRPr sz="8200">
              <a:solidFill>
                <a:schemeClr val="dk1"/>
              </a:solidFill>
            </a:endParaRPr>
          </a:p>
          <a:p>
            <a:pPr indent="-749300" lvl="0" marL="457200" rtl="0" algn="l">
              <a:spcBef>
                <a:spcPts val="0"/>
              </a:spcBef>
              <a:spcAft>
                <a:spcPts val="0"/>
              </a:spcAft>
              <a:buClr>
                <a:schemeClr val="dk1"/>
              </a:buClr>
              <a:buSzPts val="8200"/>
              <a:buChar char="●"/>
            </a:pPr>
            <a:r>
              <a:rPr lang="en-US" sz="8200">
                <a:solidFill>
                  <a:schemeClr val="dk1"/>
                </a:solidFill>
              </a:rPr>
              <a:t>can happen to anyone, at any age,</a:t>
            </a:r>
            <a:endParaRPr sz="8200">
              <a:solidFill>
                <a:schemeClr val="dk1"/>
              </a:solidFill>
            </a:endParaRPr>
          </a:p>
          <a:p>
            <a:pPr indent="-749300" lvl="0" marL="457200" rtl="0" algn="l">
              <a:spcBef>
                <a:spcPts val="0"/>
              </a:spcBef>
              <a:spcAft>
                <a:spcPts val="0"/>
              </a:spcAft>
              <a:buClr>
                <a:schemeClr val="dk1"/>
              </a:buClr>
              <a:buSzPts val="8200"/>
              <a:buChar char="●"/>
            </a:pPr>
            <a:r>
              <a:rPr lang="en-US" sz="8200">
                <a:solidFill>
                  <a:schemeClr val="dk1"/>
                </a:solidFill>
              </a:rPr>
              <a:t>can have long-term effects. </a:t>
            </a:r>
            <a:endParaRPr sz="8200">
              <a:solidFill>
                <a:schemeClr val="dk1"/>
              </a:solidFill>
            </a:endParaRPr>
          </a:p>
          <a:p>
            <a:pPr indent="0" lvl="0" marL="0" rtl="0" algn="l">
              <a:spcBef>
                <a:spcPts val="3200"/>
              </a:spcBef>
              <a:spcAft>
                <a:spcPts val="3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